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10iw.hmu.g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5FDB1-97F2-4ABE-81C1-FB159D68D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903209"/>
          </a:xfrm>
        </p:spPr>
        <p:txBody>
          <a:bodyPr/>
          <a:lstStyle/>
          <a:p>
            <a:pPr algn="ctr"/>
            <a:r>
              <a:rPr lang="hr-HR" sz="2800" dirty="0"/>
              <a:t>Maja Tudor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4F2C34-4005-4144-9248-C1E362EB9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147732"/>
            <a:ext cx="7766936" cy="1253068"/>
          </a:xfrm>
        </p:spPr>
        <p:txBody>
          <a:bodyPr>
            <a:normAutofit/>
          </a:bodyPr>
          <a:lstStyle/>
          <a:p>
            <a:pPr algn="ctr"/>
            <a:r>
              <a:rPr lang="hr-HR" sz="2000" b="1" dirty="0">
                <a:solidFill>
                  <a:srgbClr val="92D050"/>
                </a:solidFill>
              </a:rPr>
              <a:t>15.5. – 19.5.2023</a:t>
            </a:r>
            <a:r>
              <a:rPr lang="hr-HR" sz="2000" dirty="0">
                <a:solidFill>
                  <a:srgbClr val="92D050"/>
                </a:solidFill>
              </a:rPr>
              <a:t>.</a:t>
            </a:r>
          </a:p>
        </p:txBody>
      </p:sp>
      <p:pic>
        <p:nvPicPr>
          <p:cNvPr id="4" name="Picture 3" descr="erasmus+ logo.jpg">
            <a:extLst>
              <a:ext uri="{FF2B5EF4-FFF2-40B4-BE49-F238E27FC236}">
                <a16:creationId xmlns:a16="http://schemas.microsoft.com/office/drawing/2014/main" id="{BB117C1C-210D-4A24-AC82-5B60E7C588E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6722" y="672136"/>
            <a:ext cx="6461772" cy="1440160"/>
          </a:xfrm>
          <a:prstGeom prst="rect">
            <a:avLst/>
          </a:prstGeom>
        </p:spPr>
      </p:pic>
      <p:pic>
        <p:nvPicPr>
          <p:cNvPr id="5" name="Picture 4" descr="logo filozofski.jpg">
            <a:extLst>
              <a:ext uri="{FF2B5EF4-FFF2-40B4-BE49-F238E27FC236}">
                <a16:creationId xmlns:a16="http://schemas.microsoft.com/office/drawing/2014/main" id="{CF03DC60-701C-4EEA-9A1C-936866ADC4F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5475" y="672136"/>
            <a:ext cx="1440160" cy="14401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7B4AA5-7554-4810-B4F4-BB6277579E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7369" y="3414182"/>
            <a:ext cx="5667375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6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79355-3F84-43B2-AF1D-1F369FB3A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62470"/>
            <a:ext cx="8596668" cy="1188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92D050"/>
                </a:solidFill>
              </a:rPr>
              <a:t>Konstantinos Petridis</a:t>
            </a:r>
            <a:r>
              <a:rPr lang="hr-HR" b="1" dirty="0">
                <a:solidFill>
                  <a:srgbClr val="92D050"/>
                </a:solidFill>
              </a:rPr>
              <a:t>, </a:t>
            </a:r>
            <a:r>
              <a:rPr lang="en-GB" dirty="0">
                <a:solidFill>
                  <a:srgbClr val="92D050"/>
                </a:solidFill>
              </a:rPr>
              <a:t>Associate Professor</a:t>
            </a:r>
          </a:p>
          <a:p>
            <a:pPr marL="0" indent="0">
              <a:buNone/>
            </a:pPr>
            <a:r>
              <a:rPr lang="en-GB" dirty="0">
                <a:solidFill>
                  <a:srgbClr val="92D050"/>
                </a:solidFill>
              </a:rPr>
              <a:t>Academic Coordinator International Relations Office</a:t>
            </a:r>
            <a:endParaRPr lang="hr-HR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92D050"/>
                </a:solidFill>
              </a:rPr>
              <a:t>Department of Electronic Engineering</a:t>
            </a:r>
            <a:endParaRPr lang="hr-HR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92D050"/>
                </a:solidFill>
              </a:rPr>
              <a:t>c.petridischania@gmail.com</a:t>
            </a:r>
          </a:p>
          <a:p>
            <a:endParaRPr lang="en-GB" dirty="0"/>
          </a:p>
          <a:p>
            <a:endParaRPr lang="hr-HR" sz="1800" dirty="0"/>
          </a:p>
        </p:txBody>
      </p:sp>
      <p:sp>
        <p:nvSpPr>
          <p:cNvPr id="4" name="AutoShape 2" descr="1636374476596">
            <a:extLst>
              <a:ext uri="{FF2B5EF4-FFF2-40B4-BE49-F238E27FC236}">
                <a16:creationId xmlns:a16="http://schemas.microsoft.com/office/drawing/2014/main" id="{7B01F984-FF57-404F-B7A9-5D32E5850D73}"/>
              </a:ext>
            </a:extLst>
          </p:cNvPr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677334" y="938253"/>
            <a:ext cx="8596668" cy="2926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hr-HR" sz="2000" dirty="0">
                <a:solidFill>
                  <a:schemeClr val="tx1"/>
                </a:solidFill>
                <a:ea typeface="+mn-ea"/>
                <a:cs typeface="+mn-cs"/>
              </a:rPr>
              <a:t>Domaćin: </a:t>
            </a:r>
            <a:r>
              <a:rPr lang="hr-HR" sz="2000" dirty="0" err="1">
                <a:solidFill>
                  <a:schemeClr val="tx1"/>
                </a:solidFill>
                <a:ea typeface="+mn-ea"/>
                <a:cs typeface="+mn-cs"/>
              </a:rPr>
              <a:t>Hellenic</a:t>
            </a:r>
            <a:r>
              <a:rPr lang="hr-HR" sz="20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hr-HR" sz="2000" dirty="0" err="1">
                <a:solidFill>
                  <a:schemeClr val="tx1"/>
                </a:solidFill>
                <a:ea typeface="+mn-ea"/>
                <a:cs typeface="+mn-cs"/>
              </a:rPr>
              <a:t>Mediterranean</a:t>
            </a:r>
            <a:r>
              <a:rPr lang="hr-HR" sz="2000" dirty="0">
                <a:solidFill>
                  <a:schemeClr val="tx1"/>
                </a:solidFill>
                <a:ea typeface="+mn-ea"/>
                <a:cs typeface="+mn-cs"/>
              </a:rPr>
              <a:t> University</a:t>
            </a:r>
            <a:b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  <a:t>		   Department </a:t>
            </a:r>
            <a:r>
              <a:rPr lang="hr-HR" sz="1800" dirty="0" err="1">
                <a:solidFill>
                  <a:schemeClr val="tx1"/>
                </a:solidFill>
                <a:ea typeface="+mn-ea"/>
                <a:cs typeface="+mn-cs"/>
              </a:rPr>
              <a:t>of</a:t>
            </a:r>
            <a: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  <a:t> Electronic </a:t>
            </a:r>
            <a:r>
              <a:rPr lang="hr-HR" sz="1800" dirty="0" err="1">
                <a:solidFill>
                  <a:schemeClr val="tx1"/>
                </a:solidFill>
                <a:ea typeface="+mn-ea"/>
                <a:cs typeface="+mn-cs"/>
              </a:rPr>
              <a:t>Engineering</a:t>
            </a:r>
            <a:b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  <a:t>		   </a:t>
            </a:r>
            <a:r>
              <a:rPr lang="hr-HR" sz="1800" dirty="0" err="1">
                <a:solidFill>
                  <a:schemeClr val="tx1"/>
                </a:solidFill>
                <a:ea typeface="+mn-ea"/>
                <a:cs typeface="+mn-cs"/>
              </a:rPr>
              <a:t>Romanou</a:t>
            </a:r>
            <a: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  <a:t> 3, 73100 </a:t>
            </a:r>
            <a:r>
              <a:rPr lang="hr-HR" sz="1800" dirty="0" err="1">
                <a:solidFill>
                  <a:schemeClr val="tx1"/>
                </a:solidFill>
                <a:ea typeface="+mn-ea"/>
                <a:cs typeface="+mn-cs"/>
              </a:rPr>
              <a:t>Chania</a:t>
            </a:r>
            <a:r>
              <a:rPr lang="hr-HR" sz="1800" dirty="0">
                <a:solidFill>
                  <a:schemeClr val="tx1"/>
                </a:solidFill>
                <a:ea typeface="+mn-ea"/>
                <a:cs typeface="+mn-cs"/>
              </a:rPr>
              <a:t>, </a:t>
            </a:r>
            <a:r>
              <a:rPr lang="hr-HR" sz="1800" dirty="0" err="1">
                <a:solidFill>
                  <a:schemeClr val="tx1"/>
                </a:solidFill>
                <a:ea typeface="+mn-ea"/>
                <a:cs typeface="+mn-cs"/>
              </a:rPr>
              <a:t>Greece</a:t>
            </a:r>
            <a:br>
              <a:rPr lang="hr-HR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br>
              <a:rPr lang="hr-HR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hr-H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F96A3-6C4C-4918-BB60-4FFBCD3A3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457" y="2216055"/>
            <a:ext cx="76200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78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F62B0-B47C-4BF7-8C6A-6F60DC8F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21134"/>
            <a:ext cx="8596668" cy="747423"/>
          </a:xfrm>
        </p:spPr>
        <p:txBody>
          <a:bodyPr>
            <a:normAutofit/>
          </a:bodyPr>
          <a:lstStyle/>
          <a:p>
            <a:r>
              <a:rPr lang="hr-HR" sz="2800" dirty="0"/>
              <a:t>Rezultati mobilnosti: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CC32B-32CB-4AF5-B3D8-E52B960E4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122"/>
            <a:ext cx="8596668" cy="3775241"/>
          </a:xfrm>
        </p:spPr>
        <p:txBody>
          <a:bodyPr>
            <a:normAutofit/>
          </a:bodyPr>
          <a:lstStyle/>
          <a:p>
            <a:r>
              <a:rPr lang="hr-HR" dirty="0"/>
              <a:t>10th International </a:t>
            </a:r>
            <a:r>
              <a:rPr lang="hr-HR" dirty="0" err="1"/>
              <a:t>Week</a:t>
            </a:r>
            <a:r>
              <a:rPr lang="hr-HR" dirty="0"/>
              <a:t> održao se od 15. do 19. svibnja 2023. godine na </a:t>
            </a:r>
            <a:r>
              <a:rPr lang="hr-HR" dirty="0" err="1"/>
              <a:t>Hellenic</a:t>
            </a:r>
            <a:r>
              <a:rPr lang="hr-HR" dirty="0"/>
              <a:t> </a:t>
            </a:r>
            <a:r>
              <a:rPr lang="hr-HR" dirty="0" err="1"/>
              <a:t>Mediterranean</a:t>
            </a:r>
            <a:r>
              <a:rPr lang="hr-HR" dirty="0"/>
              <a:t> Sveučilištu, u organizaciji ATHENA European University alijanse</a:t>
            </a:r>
          </a:p>
          <a:p>
            <a:r>
              <a:rPr lang="hr-HR" dirty="0"/>
              <a:t>sudjelovala sam u svim aktivnostima predviđenim BIP programom (</a:t>
            </a:r>
            <a:r>
              <a:rPr lang="hr-HR" dirty="0">
                <a:hlinkClick r:id="rId2"/>
              </a:rPr>
              <a:t>https://10iw.hmu.gr/</a:t>
            </a:r>
            <a:r>
              <a:rPr lang="hr-HR" dirty="0"/>
              <a:t>) – predavanja, radionice i okrugli stolovi namijenjeni razvoju „mekih” i digitalnih vještina (w</a:t>
            </a:r>
            <a:r>
              <a:rPr lang="en-GB" dirty="0" err="1"/>
              <a:t>orkshop</a:t>
            </a:r>
            <a:r>
              <a:rPr lang="hr-HR" dirty="0"/>
              <a:t>s</a:t>
            </a:r>
            <a:r>
              <a:rPr lang="en-GB" dirty="0"/>
              <a:t> for soft, research </a:t>
            </a:r>
            <a:r>
              <a:rPr lang="hr-HR" dirty="0"/>
              <a:t>&amp;</a:t>
            </a:r>
            <a:r>
              <a:rPr lang="en-GB" dirty="0"/>
              <a:t> digital skills development</a:t>
            </a:r>
            <a:r>
              <a:rPr lang="hr-HR" dirty="0"/>
              <a:t>) koje su održali predavači rimskog i mariborskog sveučilišta te izraelskog Instituta </a:t>
            </a:r>
            <a:r>
              <a:rPr lang="hr-HR" dirty="0" err="1"/>
              <a:t>Holon</a:t>
            </a:r>
            <a:endParaRPr lang="hr-HR" dirty="0"/>
          </a:p>
          <a:p>
            <a:r>
              <a:rPr lang="hr-HR" dirty="0"/>
              <a:t>u sklopu </a:t>
            </a:r>
            <a:r>
              <a:rPr lang="hr-HR" dirty="0" err="1"/>
              <a:t>Week</a:t>
            </a:r>
            <a:r>
              <a:rPr lang="hr-HR" dirty="0"/>
              <a:t>-a organizirano je panoramsko razgledavanje grada i posjet Muzeju </a:t>
            </a:r>
            <a:r>
              <a:rPr lang="hr-HR" dirty="0" err="1"/>
              <a:t>Eleftheriosa</a:t>
            </a:r>
            <a:r>
              <a:rPr lang="hr-HR" dirty="0"/>
              <a:t> </a:t>
            </a:r>
            <a:r>
              <a:rPr lang="hr-HR" dirty="0" err="1"/>
              <a:t>Venizelosa</a:t>
            </a:r>
            <a:endParaRPr lang="hr-HR" dirty="0"/>
          </a:p>
          <a:p>
            <a:r>
              <a:rPr lang="hr-HR" dirty="0"/>
              <a:t>https://youtu.be/r16WEJSFHTQ</a:t>
            </a:r>
          </a:p>
        </p:txBody>
      </p:sp>
    </p:spTree>
    <p:extLst>
      <p:ext uri="{BB962C8B-B14F-4D97-AF65-F5344CB8AC3E}">
        <p14:creationId xmlns:p14="http://schemas.microsoft.com/office/powerpoint/2010/main" val="2412316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B82D8-B58D-4B6B-918F-97D8A23BA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Preporuke: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3B64D-D24C-44F0-877A-B14B735C2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budući da alijansa ATHENA European University, u sklopu </a:t>
            </a:r>
            <a:r>
              <a:rPr lang="hr-HR" dirty="0" err="1"/>
              <a:t>Erasmus</a:t>
            </a:r>
            <a:r>
              <a:rPr lang="hr-HR" dirty="0"/>
              <a:t> + kombiniranih intenzivnih programa, svake godine organizira </a:t>
            </a:r>
            <a:r>
              <a:rPr lang="hr-HR" dirty="0" err="1"/>
              <a:t>Staff</a:t>
            </a:r>
            <a:r>
              <a:rPr lang="hr-HR" dirty="0"/>
              <a:t> </a:t>
            </a:r>
            <a:r>
              <a:rPr lang="hr-HR" dirty="0" err="1"/>
              <a:t>Week</a:t>
            </a:r>
            <a:r>
              <a:rPr lang="hr-HR" dirty="0"/>
              <a:t>, preporučujem posjet </a:t>
            </a:r>
            <a:r>
              <a:rPr lang="hr-HR" dirty="0" err="1"/>
              <a:t>Hellenic</a:t>
            </a:r>
            <a:r>
              <a:rPr lang="hr-HR" dirty="0"/>
              <a:t> </a:t>
            </a:r>
            <a:r>
              <a:rPr lang="hr-HR" dirty="0" err="1"/>
              <a:t>Mediterranean</a:t>
            </a:r>
            <a:r>
              <a:rPr lang="hr-HR" dirty="0"/>
              <a:t> Sveučilištu u vrijeme održavanja </a:t>
            </a:r>
            <a:r>
              <a:rPr lang="hr-HR" dirty="0" err="1"/>
              <a:t>Week</a:t>
            </a:r>
            <a:r>
              <a:rPr lang="hr-HR" dirty="0"/>
              <a:t>-a</a:t>
            </a:r>
          </a:p>
          <a:p>
            <a:r>
              <a:rPr lang="hr-HR" dirty="0"/>
              <a:t>izvan turističke sezone Hrvatska nije dobro povezana s Grčkom, a zrakoplovne karte za Kretu su izuzetno skupe (cca. 1.000,00 EUR), pa ih treba rezervirati dosta ranije</a:t>
            </a:r>
          </a:p>
        </p:txBody>
      </p:sp>
    </p:spTree>
    <p:extLst>
      <p:ext uri="{BB962C8B-B14F-4D97-AF65-F5344CB8AC3E}">
        <p14:creationId xmlns:p14="http://schemas.microsoft.com/office/powerpoint/2010/main" val="42750371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222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Maja Tudor</vt:lpstr>
      <vt:lpstr>Domaćin: Hellenic Mediterranean University      Department of Electronic Engineering      Romanou 3, 73100 Chania, Greece  </vt:lpstr>
      <vt:lpstr>Rezultati mobilnosti:</vt:lpstr>
      <vt:lpstr>Preporuke: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Maja Tudor</dc:title>
  <dc:creator>Maja Tudor</dc:creator>
  <cp:lastModifiedBy>Maja Tudor</cp:lastModifiedBy>
  <cp:revision>27</cp:revision>
  <dcterms:created xsi:type="dcterms:W3CDTF">2024-08-23T08:24:44Z</dcterms:created>
  <dcterms:modified xsi:type="dcterms:W3CDTF">2024-08-23T11:38:39Z</dcterms:modified>
</cp:coreProperties>
</file>