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c19447ae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ac19447ae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c19447ae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ac19447ae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elte.hu/en/faculties/social-sciences" TargetMode="External"/><Relationship Id="rId4" Type="http://schemas.openxmlformats.org/officeDocument/2006/relationships/hyperlink" Target="https://www.elte.hu/en/international-degree-programs" TargetMode="External"/><Relationship Id="rId5" Type="http://schemas.openxmlformats.org/officeDocument/2006/relationships/hyperlink" Target="https://www.elte.hu/en/incoming-mobility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elte.hu/en/history" TargetMode="External"/><Relationship Id="rId4" Type="http://schemas.openxmlformats.org/officeDocument/2006/relationships/hyperlink" Target="https://tatk.elte.hu/en/" TargetMode="External"/><Relationship Id="rId5" Type="http://schemas.openxmlformats.org/officeDocument/2006/relationships/hyperlink" Target="https://tatk.elte.hu/en/offi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1172450" y="4346050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Tamara Ljubičić, 16.-20.10.2023.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145" y="563850"/>
            <a:ext cx="8349156" cy="36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Sadržaj boravka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Upoznavanje s kolegama iz Ureda za međunarodnu suradnju </a:t>
            </a:r>
            <a:r>
              <a:rPr lang="en" u="sng">
                <a:solidFill>
                  <a:schemeClr val="hlink"/>
                </a:solidFill>
                <a:hlinkClick r:id="rId3"/>
              </a:rPr>
              <a:t>Fakulteta društvenih znanosti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Razmjena iskustva i primjera dobrih praksi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Upoznavanje s profesorima koji su zainteresirani za suradnju s našim znanstvenicima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Upoznavanje s ponudom </a:t>
            </a:r>
            <a:r>
              <a:rPr lang="en" u="sng">
                <a:solidFill>
                  <a:schemeClr val="hlink"/>
                </a:solidFill>
                <a:hlinkClick r:id="rId4"/>
              </a:rPr>
              <a:t>studija na engleskom jeziku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Posjet uredu za međunarodnu suradnju Sveučilišta ELTE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Proširenje postojećeg  bilateralnog ugovora na područje društvenih znanosti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Rješavanje detalja oko </a:t>
            </a:r>
            <a:r>
              <a:rPr lang="en" u="sng">
                <a:solidFill>
                  <a:schemeClr val="hlink"/>
                </a:solidFill>
                <a:hlinkClick r:id="rId5"/>
              </a:rPr>
              <a:t>dolazne mobilnosti studenata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Zaključak i preporuke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Sveučilište ELTE moderno je europsko sveučilište s tradicijom od </a:t>
            </a:r>
            <a:r>
              <a:rPr lang="en" u="sng">
                <a:solidFill>
                  <a:schemeClr val="hlink"/>
                </a:solidFill>
                <a:hlinkClick r:id="rId3"/>
              </a:rPr>
              <a:t>380 godin</a:t>
            </a:r>
            <a:r>
              <a:rPr lang="en"/>
              <a:t>a.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Sveučilište ima 30.000 studenata i  vrlo veliki izbor studijskih programa, uključujući i </a:t>
            </a:r>
            <a:r>
              <a:rPr lang="en"/>
              <a:t>brojne</a:t>
            </a:r>
            <a:r>
              <a:rPr lang="en"/>
              <a:t> studije na engleskom jeziku, dakle i veliki broj stranih studenata,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Sve potrebne informacije su dostupne i </a:t>
            </a:r>
            <a:r>
              <a:rPr lang="en" u="sng">
                <a:solidFill>
                  <a:schemeClr val="hlink"/>
                </a:solidFill>
                <a:hlinkClick r:id="rId4"/>
              </a:rPr>
              <a:t>vrlo dobro prezentirane</a:t>
            </a:r>
            <a:r>
              <a:rPr lang="en"/>
              <a:t> na njihovim web stranicama na engleskom jeziku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Fakultet društvenih znanosti u Budimpešti vrlo je dinamičan i otvoren za suradnju s inozemnim partnerima.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Studenti sociologije samostalno organiziraju velike međunarodne studentske konferencije.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Svi zainteresirani mogu se obratiti direktno na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Ured za međunarodnu suradnju Fakulteta društvenih znanost</a:t>
            </a:r>
            <a:r>
              <a:rPr lang="en"/>
              <a:t>i, koji je vrlo profesionalan i dobro organiziran.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Toplo preporučujem svim našim studentima i profesorima posjet sveučilištu ELTE i stojim na raspolaganju za sve dodatne </a:t>
            </a:r>
            <a:r>
              <a:rPr lang="en"/>
              <a:t>informacije</a:t>
            </a:r>
            <a:r>
              <a:rPr lang="en"/>
              <a:t>,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