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13" d="100"/>
          <a:sy n="113" d="100"/>
        </p:scale>
        <p:origin x="456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09C6E0-D5B2-4359-8E85-BD1CD21D6D0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0CC74CC-D15C-4BC8-B0F5-D01A3172C5C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9BE321-BDE8-40C6-8652-B60B2D9065C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D1E60-91E6-42CF-AD1B-9698D3EDD85B}" type="datetimeFigureOut">
              <a:rPr lang="en-GB" smtClean="0"/>
              <a:t>12/07/2023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82CF199-5131-48E6-9F45-AC3AC17E10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F3A42C5-DA04-4F7B-B546-0296911DDD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B1FCC-D7E8-4F69-A773-AFFC02EF83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0362342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EB84C16-9B45-4411-B02F-007898D5592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B206F49-1E03-4F51-A2EA-A8D9F021548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A8E3173-1277-4455-9C32-FBD00FA40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D1E60-91E6-42CF-AD1B-9698D3EDD85B}" type="datetimeFigureOut">
              <a:rPr lang="en-GB" smtClean="0"/>
              <a:t>12/07/2023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2B6AC16-FA6F-433B-946D-FC9FC3A170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0B18DE-2B75-4DF2-B914-46411CC8347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B1FCC-D7E8-4F69-A773-AFFC02EF83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793288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CF1FCE4-0E3D-410D-8CBC-89901982DE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8EB16AD0-C75C-467E-9104-A444D9F03B7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5B4A74-A3B2-4480-A775-047200FF032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D1E60-91E6-42CF-AD1B-9698D3EDD85B}" type="datetimeFigureOut">
              <a:rPr lang="en-GB" smtClean="0"/>
              <a:t>12/07/2023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A0F0A4-593C-43CE-81BD-4CD25C9E25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6C4308-281B-40DD-8769-EE51424329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B1FCC-D7E8-4F69-A773-AFFC02EF83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44771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F1F9CB-3E9D-48FA-AE61-789E089AB5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B2840F5-ACF2-4062-AFAA-3DB5A41158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FB21F02-75DF-4543-8722-30BA328517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D1E60-91E6-42CF-AD1B-9698D3EDD85B}" type="datetimeFigureOut">
              <a:rPr lang="en-GB" smtClean="0"/>
              <a:t>12/07/2023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68180F-C483-4DEC-930C-1FC8B64D87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35DB5B-15B5-4DDA-99FA-4E281C3B20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B1FCC-D7E8-4F69-A773-AFFC02EF83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15155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2BE9FA8-AD74-4900-B9CD-D688C49181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AEC2C3-84BB-4E5D-8B6A-51AC2573155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45DB1-54FD-4935-AE00-F302D8CFD0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D1E60-91E6-42CF-AD1B-9698D3EDD85B}" type="datetimeFigureOut">
              <a:rPr lang="en-GB" smtClean="0"/>
              <a:t>12/07/2023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D28A705-D1FD-457A-A5C8-39C572CB71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06D6D15-E504-44C0-89A5-43213D2269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B1FCC-D7E8-4F69-A773-AFFC02EF83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8317169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A80BF03-A304-4613-92D6-2F91C3667FD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00F1B6-587F-4E81-87FD-5F292BFCB3B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113DC53-3BD6-420E-9F00-1226A12E881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13CC3A-3EFB-45AC-93F8-60CCFAF838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D1E60-91E6-42CF-AD1B-9698D3EDD85B}" type="datetimeFigureOut">
              <a:rPr lang="en-GB" smtClean="0"/>
              <a:t>12/07/2023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76036FB-803E-449A-9662-E771EA1FB3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5799287-6553-4ACB-A8DD-494BB74415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B1FCC-D7E8-4F69-A773-AFFC02EF83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692559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01BE08-94FA-448C-A0C8-8D301DD2C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B562816-FA3C-45B3-B7E7-C3CC24B8E5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896ADEC-162D-4C02-8CA6-C82045E60B5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9A7C16A-108F-4F8F-88BE-59E19735653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85CD903-246F-43BF-BBD3-ED0F2B675D5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D7FC16E2-DE14-462E-91B2-C0203523AA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D1E60-91E6-42CF-AD1B-9698D3EDD85B}" type="datetimeFigureOut">
              <a:rPr lang="en-GB" smtClean="0"/>
              <a:t>12/07/2023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74341ED-DEC0-4B0C-8D17-E46358A614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B8FAA5B0-2EAE-475E-BA0B-D67E5CE087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B1FCC-D7E8-4F69-A773-AFFC02EF83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243881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50E24A-62CA-455D-A5C9-666E550CFE3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784EA23-7069-44CB-AA4A-7D527984D5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D1E60-91E6-42CF-AD1B-9698D3EDD85B}" type="datetimeFigureOut">
              <a:rPr lang="en-GB" smtClean="0"/>
              <a:t>12/07/2023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7529C8DC-8A2A-4C54-BB56-7991047732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8495424E-8823-4E4A-A7D0-66AD93E8E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B1FCC-D7E8-4F69-A773-AFFC02EF83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048012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0000CB0-CA30-4145-818A-D589714F83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D1E60-91E6-42CF-AD1B-9698D3EDD85B}" type="datetimeFigureOut">
              <a:rPr lang="en-GB" smtClean="0"/>
              <a:t>12/07/2023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96FDD30-C206-428A-8B27-EFDEE084A7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3B680D5-1DD6-4F7C-98DE-D9961E98BD0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B1FCC-D7E8-4F69-A773-AFFC02EF83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037630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0B38F15-3643-4B7B-8A4B-51AC3A0A4F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C5D123-B8B1-45B5-A05C-23E5F13A3C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F2B57C3-EEFA-4742-A1A3-212BBE71C4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8E9B5F6-0CAD-4802-9D60-D44FFF9CF4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D1E60-91E6-42CF-AD1B-9698D3EDD85B}" type="datetimeFigureOut">
              <a:rPr lang="en-GB" smtClean="0"/>
              <a:t>12/07/2023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85F18DE-1986-49F5-8F79-473C0083F4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43DF9CC-85E5-42D1-9DB1-01F4DF003E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B1FCC-D7E8-4F69-A773-AFFC02EF83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5187137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677E0C-70AB-47E0-BC45-5C92E6680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CD4F6F5F-04BA-4121-9248-A3A6591C1E8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C9CA843-7F8D-4A35-9859-F6A0B9925D4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6622257-BF51-4B87-8109-F3E94D8594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ED1E60-91E6-42CF-AD1B-9698D3EDD85B}" type="datetimeFigureOut">
              <a:rPr lang="en-GB" smtClean="0"/>
              <a:t>12/07/2023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4B9695E7-1677-4BD8-94BC-B1B208C09B0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B529A19-DAC1-4BC6-82AA-467F6AE1B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CB1FCC-D7E8-4F69-A773-AFFC02EF83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58768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607EC64-618C-4C69-B19F-8E6C475C64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CEEB899-1BD8-48BE-A1F9-F4E606F130C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55B25C-346B-4D23-BA9D-97BCDBBE318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1ED1E60-91E6-42CF-AD1B-9698D3EDD85B}" type="datetimeFigureOut">
              <a:rPr lang="en-GB" smtClean="0"/>
              <a:t>12/07/2023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3772E9-7590-4957-AA9F-89B2B5CF6E6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D656540-91EE-47F6-89B5-7AA7CBB2FF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0CB1FCC-D7E8-4F69-A773-AFFC02EF83B9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75518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0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hyperlink" Target="http://staffmobility.eu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137336E-C1D8-4FDA-9034-29344FDA4E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6507" y="228600"/>
            <a:ext cx="7125694" cy="1871755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7C061B6-C566-4D70-A373-54C4CECC4335}"/>
              </a:ext>
            </a:extLst>
          </p:cNvPr>
          <p:cNvSpPr txBox="1"/>
          <p:nvPr/>
        </p:nvSpPr>
        <p:spPr>
          <a:xfrm>
            <a:off x="2685574" y="228600"/>
            <a:ext cx="64584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/>
              <a:t>             </a:t>
            </a:r>
            <a:r>
              <a:rPr lang="hr-HR" dirty="0">
                <a:solidFill>
                  <a:srgbClr val="FF0000"/>
                </a:solidFill>
              </a:rPr>
              <a:t>Tamara Ljubičić: Erasmus+ Staff Training</a:t>
            </a:r>
            <a:endParaRPr lang="en-GB" dirty="0">
              <a:solidFill>
                <a:srgbClr val="FF0000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16460F00-4661-4938-AD1A-33F7A481BFE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86507" y="2100355"/>
            <a:ext cx="7125694" cy="4363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8604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6C537911-DC5D-48D4-BF8E-1C33E160FF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37734" y="609601"/>
            <a:ext cx="9111065" cy="55133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960188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EE6D3343-0E74-4763-949C-A3B60932762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89517" y="288311"/>
            <a:ext cx="8483749" cy="60870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7957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4B80F1AF-2232-426D-AE6C-9ABCC4418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45487" y="389467"/>
            <a:ext cx="8101026" cy="59278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86765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72033B0-36C5-4D5C-BD47-17CA83BFF4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59933" y="392397"/>
            <a:ext cx="9626600" cy="59221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94349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264C900B-6FAE-4785-820F-19E44FCEF3E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5720" y="0"/>
            <a:ext cx="6182079" cy="2853267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10BBC5DB-99DA-4040-940E-F178BB6B94B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4004733"/>
            <a:ext cx="6182080" cy="2853268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5BDADC0A-2767-4C7E-BC0E-9C9F22E7C5B6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921" y="0"/>
            <a:ext cx="6182079" cy="2853267"/>
          </a:xfrm>
          <a:prstGeom prst="rect">
            <a:avLst/>
          </a:prstGeom>
        </p:spPr>
      </p:pic>
      <p:pic>
        <p:nvPicPr>
          <p:cNvPr id="19" name="Picture 18">
            <a:extLst>
              <a:ext uri="{FF2B5EF4-FFF2-40B4-BE49-F238E27FC236}">
                <a16:creationId xmlns:a16="http://schemas.microsoft.com/office/drawing/2014/main" id="{B71613E5-CA68-47EB-9469-C9EADC2B850D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920" y="4004732"/>
            <a:ext cx="6182080" cy="2853268"/>
          </a:xfrm>
          <a:prstGeom prst="rect">
            <a:avLst/>
          </a:prstGeom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17F92BFE-F3C2-4579-8873-DF427ED8242D}"/>
              </a:ext>
            </a:extLst>
          </p:cNvPr>
          <p:cNvSpPr txBox="1"/>
          <p:nvPr/>
        </p:nvSpPr>
        <p:spPr>
          <a:xfrm>
            <a:off x="5943600" y="3429000"/>
            <a:ext cx="18213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hr-HR" dirty="0"/>
              <a:t>Friday, June 16th 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1706178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35894D4F-1897-4933-A3B8-16EEA2BFB7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8733" y="301600"/>
            <a:ext cx="8297334" cy="59281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585689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09DC78-B5CA-46AC-B4E2-670E8A3BD6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Preporuke: 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07DF6E8-1AE0-4A4C-A99F-D539E676D6B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Ponudu organiziranih stručnih usavršavanja („Staff Training Weeks”) možete naći na platformi Imotion (</a:t>
            </a:r>
            <a:r>
              <a:rPr lang="hr-HR" dirty="0">
                <a:hlinkClick r:id="rId2"/>
              </a:rPr>
              <a:t>http://staffmobility.eu/</a:t>
            </a:r>
            <a:r>
              <a:rPr lang="hr-HR" dirty="0"/>
              <a:t>)</a:t>
            </a:r>
          </a:p>
          <a:p>
            <a:r>
              <a:rPr lang="hr-HR" dirty="0"/>
              <a:t>Potrebno je voditi računa o datumu održavanja i rokovima za prijavu organizatoru</a:t>
            </a:r>
          </a:p>
          <a:p>
            <a:r>
              <a:rPr lang="hr-HR" dirty="0"/>
              <a:t>Organizatoru usavršavanja poslati Staff Training Mobility Agreement u kojem ćete pod planiranim aktivnostima navesti program usavršavanja i zamoliti da Vam pošalje potpisano na vrijeme kako biste se pravovremeno (najmanje dva mjeseca ranije) mogli prijaviti na stalno otvoreni natječaj kojeg raspisuje Sveučilište u Splitu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45060184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40</TotalTime>
  <Words>92</Words>
  <Application>Microsoft Office PowerPoint</Application>
  <PresentationFormat>Widescreen</PresentationFormat>
  <Paragraphs>6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Preporuke: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Tamara</dc:creator>
  <cp:lastModifiedBy>Tamara</cp:lastModifiedBy>
  <cp:revision>5</cp:revision>
  <dcterms:created xsi:type="dcterms:W3CDTF">2023-07-12T14:19:48Z</dcterms:created>
  <dcterms:modified xsi:type="dcterms:W3CDTF">2023-07-12T14:59:59Z</dcterms:modified>
</cp:coreProperties>
</file>