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5BB12-A8B9-0B94-3008-960C529FF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5BC759-6365-452E-C9ED-9B9831ADD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F2563-CF9E-9BB8-0896-920161668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A1D83-AAB3-8EAF-B559-E195E17F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C9A65-3960-3F4A-7CBA-10B866C21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2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F89C-F701-DB55-3E11-AE5028FC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6F53E-2C12-7C76-EDDA-060922D54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9EB91-1732-831A-56B2-7BCF6EBB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4574C-1868-AACA-D53C-06362D292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978FE-C573-427A-AC70-FDCBAEFE4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B41998-E52D-C4DD-B50D-B5AB1C84A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DE308-E683-293D-F246-E5629790F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1310B-8BC1-4E07-DF5B-644E6ABC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A2FB7-5EC3-BC6B-5F80-5F06CC94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60C03-5D68-3F82-6456-C59D22ED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0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5587-CD2E-0655-1706-A78E506E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6557C-0DBA-5FEC-F2CA-70BF8BA15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DD680-5BEC-FF67-5F48-580659103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915BB-9960-F895-E6F6-6A499E5C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6F505-08BE-BE99-4B13-7DA200F7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7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611C5-AE76-855C-122E-A450EBB1A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52B8E-A06D-1D55-3FE4-EA54FC4A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D08C0-806F-D80F-D8D0-34A2B506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AF763-9600-2E79-9CE0-53672F477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8C29B-DB61-FA64-DCAC-6A0A9E30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7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4B26-6346-D7B4-CEFC-DB01D421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249A7-E2ED-061E-3560-DF90577E9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6E9E2-7DBB-0C14-5372-60D2FA986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F886F-14E5-F4A2-6E23-8008ECD70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14211-7822-CA6A-EB82-DD0C162E8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7D9C9-FB3D-59B0-8170-A2EA175A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5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DB4F-F7C7-EE20-1418-4514DE36F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4193A-445F-5BC4-C3FB-A5CB69881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D6142-C5C0-AA2C-6258-6C30E0ACC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0294E3-C0DF-9533-7761-FC4EEE9BB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FDF1B7-3475-26B6-7546-D08B436B7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23AE51-0DB6-A064-FA59-CF03E261F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2BD114-EF49-9DB6-BE0B-7C1EC3153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1A699-78D2-B8DF-6BAB-6A1A16AF5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5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D9940-FD2F-074C-D59E-C185E60CD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64874-505A-484A-7C34-F65BE09C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F00DF1-2ACD-F80C-1A35-C2CB1BA33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EBE8F-C2B7-561D-E285-F1C24118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5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5C1BD9-75EE-AB6D-FC33-E48F6C4D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0A9C40-511A-D00A-E557-F53EC160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DAA21-9A3C-93EB-AFEB-D2421B964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57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13D22-E05E-3C0C-FB79-55A97410B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721CA-0E4B-805D-5543-3B2AFA69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1D2FF-0A82-1F1D-0B7E-B6E06BB34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B9E5F-8397-6173-9095-A4A69BB7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E8BA0-187B-C11A-A328-706578EFD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EC2F0-9AB3-67CF-7427-4E9B1BBD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52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7BB8-23F3-DF17-92C3-84A48F8E7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02224C-998A-75D1-145B-6E1B068F4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205D82-5441-68FB-9D16-53B4CF8C9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1C835E-458D-8313-FEFD-339F6502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49051-D3A4-09B6-0521-D7CD2C7D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C6043-1EF6-8345-7CCA-9BC89C02A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2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6B4DC-1132-34AE-1469-EF7E0278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5D78F-56AD-5D38-876D-AE22727B2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25EF3-B18C-4282-FC3E-7F02857F8E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00B67-7D09-4295-AFA2-CF7A08B9FD0A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2C028-9727-3B14-9137-BE2D141E4E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4363B-6155-AA7C-1A4A-9A8A7F55B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BAADD6-1212-6881-B0FD-FD4780033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592" y="4887768"/>
            <a:ext cx="10592174" cy="1000655"/>
          </a:xfrm>
        </p:spPr>
        <p:txBody>
          <a:bodyPr anchor="t">
            <a:normAutofit/>
          </a:bodyPr>
          <a:lstStyle/>
          <a:p>
            <a:pPr algn="l"/>
            <a:r>
              <a:rPr lang="hr-HR" sz="4000" dirty="0">
                <a:solidFill>
                  <a:schemeClr val="tx2"/>
                </a:solidFill>
              </a:rPr>
              <a:t>Katowice, Poljska</a:t>
            </a:r>
            <a:endParaRPr lang="en-US" sz="4000" dirty="0">
              <a:solidFill>
                <a:schemeClr val="tx2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FFFC42-9C06-5F7B-188E-9121ECB35A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836" b="13756"/>
          <a:stretch/>
        </p:blipFill>
        <p:spPr>
          <a:xfrm>
            <a:off x="-1" y="10"/>
            <a:ext cx="12192001" cy="420144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20" name="Freeform: Shape 19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7DA93322-E02C-E1CF-5B5F-C0FACBB2E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287" y="5646650"/>
            <a:ext cx="9416898" cy="484374"/>
          </a:xfrm>
        </p:spPr>
        <p:txBody>
          <a:bodyPr anchor="b">
            <a:noAutofit/>
          </a:bodyPr>
          <a:lstStyle/>
          <a:p>
            <a:pPr algn="l"/>
            <a:r>
              <a:rPr lang="hr-HR" dirty="0">
                <a:solidFill>
                  <a:schemeClr val="tx2"/>
                </a:solidFill>
              </a:rPr>
              <a:t>Prof. dr. sc. Ivana Batarelo Kokić</a:t>
            </a:r>
          </a:p>
        </p:txBody>
      </p:sp>
    </p:spTree>
    <p:extLst>
      <p:ext uri="{BB962C8B-B14F-4D97-AF65-F5344CB8AC3E}">
        <p14:creationId xmlns:p14="http://schemas.microsoft.com/office/powerpoint/2010/main" val="347547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uilding with trees and blue sky&#10;&#10;Description automatically generated">
            <a:extLst>
              <a:ext uri="{FF2B5EF4-FFF2-40B4-BE49-F238E27FC236}">
                <a16:creationId xmlns:a16="http://schemas.microsoft.com/office/drawing/2014/main" id="{2E52596A-6684-93F7-3000-4774F02737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6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2AF4E-9A9A-9DE8-7132-349E93E26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hr-HR" sz="4000"/>
              <a:t>Prihvatna ustanova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537A0-8BD7-C68D-4163-2F4B6BDA5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4172710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/>
              <a:t>Naziv ustanove: </a:t>
            </a:r>
            <a:r>
              <a:rPr lang="en-GB" sz="2000" dirty="0"/>
              <a:t>UNIWERSYTET SLASKI</a:t>
            </a:r>
            <a:r>
              <a:rPr lang="hr-HR" sz="2000" dirty="0"/>
              <a:t>, </a:t>
            </a:r>
            <a:r>
              <a:rPr lang="pl-PL" sz="2000" dirty="0"/>
              <a:t>Instytut Pedagogiki Wydziału Nauk Społecznych</a:t>
            </a:r>
            <a:r>
              <a:rPr lang="hr-HR" sz="2000" dirty="0"/>
              <a:t>, Katowice, Poljska.</a:t>
            </a:r>
          </a:p>
          <a:p>
            <a:pPr marL="0" indent="0">
              <a:buNone/>
            </a:pPr>
            <a:r>
              <a:rPr lang="hr-HR" sz="2000" dirty="0"/>
              <a:t>Razdoblje mobilnosti:  22. – 28. listopada 2023.</a:t>
            </a:r>
          </a:p>
          <a:p>
            <a:pPr marL="0" indent="0">
              <a:buNone/>
            </a:pPr>
            <a:r>
              <a:rPr lang="hr-HR" sz="2000" dirty="0"/>
              <a:t>Vrsta mobilnosti:  Staff mobility for training</a:t>
            </a:r>
          </a:p>
          <a:p>
            <a:pPr marL="0" indent="0">
              <a:buNone/>
            </a:pPr>
            <a:r>
              <a:rPr lang="hr-HR" sz="2000" dirty="0"/>
              <a:t>Ime domaćina: </a:t>
            </a:r>
            <a:r>
              <a:rPr lang="es-ES" sz="2000" dirty="0"/>
              <a:t> </a:t>
            </a:r>
            <a:r>
              <a:rPr lang="hr-HR" sz="2000" dirty="0"/>
              <a:t>prof. dr</a:t>
            </a:r>
            <a:r>
              <a:rPr lang="es-ES" sz="2000" dirty="0"/>
              <a:t>.</a:t>
            </a:r>
            <a:r>
              <a:rPr lang="hr-HR" sz="2000" dirty="0"/>
              <a:t> sc.</a:t>
            </a:r>
            <a:r>
              <a:rPr lang="es-ES" sz="2000" dirty="0"/>
              <a:t> </a:t>
            </a:r>
            <a:r>
              <a:rPr lang="hr-HR" sz="2000" dirty="0"/>
              <a:t>Monika Frania</a:t>
            </a:r>
            <a:br>
              <a:rPr lang="es-E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0726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227543-EC7D-F89F-65FA-6CB381B7E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hr-HR" sz="4000"/>
              <a:t>Sadržaj mobilnosti</a:t>
            </a:r>
            <a:endParaRPr lang="en-US" sz="4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FB737-DC69-06F0-440A-428EBD933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hr-HR" sz="2200"/>
              <a:t>Supervizija mentoriranja i provedbe studentskih istraživanja.</a:t>
            </a:r>
          </a:p>
          <a:p>
            <a:r>
              <a:rPr lang="hr-HR" sz="2200"/>
              <a:t>Planiranje buduće Erasmus+ suradnje.</a:t>
            </a:r>
          </a:p>
          <a:p>
            <a:r>
              <a:rPr lang="hr-HR" sz="2200"/>
              <a:t>Promatranje organizacijskog ustroja ustanove.</a:t>
            </a:r>
          </a:p>
          <a:p>
            <a:r>
              <a:rPr lang="hr-HR" sz="2200"/>
              <a:t>Razmjena iskustava o provedbi i organizaciji visokoškolskih programa.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18786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EE3421-84DA-7A3B-43CD-56631FF6E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hr-HR" sz="4000"/>
              <a:t>Iskustvo s mobilnosti</a:t>
            </a:r>
            <a:endParaRPr lang="en-US" sz="4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6A3997-D9E8-1CE8-F40F-12FD7094F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3900107"/>
          </a:xfrm>
        </p:spPr>
        <p:txBody>
          <a:bodyPr>
            <a:normAutofit lnSpcReduction="10000"/>
          </a:bodyPr>
          <a:lstStyle/>
          <a:p>
            <a:r>
              <a:rPr lang="hr-HR" sz="2000" dirty="0"/>
              <a:t>ugodan radni ambijent;</a:t>
            </a:r>
          </a:p>
          <a:p>
            <a:r>
              <a:rPr lang="hr-HR" sz="2000" dirty="0"/>
              <a:t>analiza dosadašnjih i planiranje budućih suradnji;</a:t>
            </a:r>
          </a:p>
          <a:p>
            <a:r>
              <a:rPr lang="hr-HR" sz="2000" dirty="0"/>
              <a:t>upoznavanje nastavnika i istraživača s Instituta za pedagogiju i društvene znanosti;</a:t>
            </a:r>
          </a:p>
          <a:p>
            <a:r>
              <a:rPr lang="hr-HR" sz="2000" dirty="0"/>
              <a:t>prilika za komunikaciju sa studentima;</a:t>
            </a:r>
          </a:p>
          <a:p>
            <a:r>
              <a:rPr lang="hr-HR" sz="2000" dirty="0"/>
              <a:t>razmjena istraživačkih iskustava i interesa;</a:t>
            </a:r>
          </a:p>
          <a:p>
            <a:r>
              <a:rPr lang="hr-HR" sz="2000" dirty="0"/>
              <a:t>razmjena iskustva o načinima provođenja nastave i satnici nastavnika;</a:t>
            </a:r>
          </a:p>
          <a:p>
            <a:r>
              <a:rPr lang="hr-HR" sz="2000" dirty="0"/>
              <a:t>razmjena iskustava o ustroju studija pedagogije i ustroju nastavničkih studija;</a:t>
            </a:r>
          </a:p>
          <a:p>
            <a:r>
              <a:rPr lang="hr-HR" sz="2000" dirty="0"/>
              <a:t>sastanak s prof. </a:t>
            </a:r>
            <a:r>
              <a:rPr lang="en-US" sz="2000" dirty="0" err="1"/>
              <a:t>dr</a:t>
            </a:r>
            <a:r>
              <a:rPr lang="en-US" sz="2000" dirty="0"/>
              <a:t> hab. Alin</a:t>
            </a:r>
            <a:r>
              <a:rPr lang="hr-HR" sz="2000" dirty="0"/>
              <a:t>om</a:t>
            </a:r>
            <a:r>
              <a:rPr lang="en-US" sz="2000" dirty="0"/>
              <a:t> </a:t>
            </a:r>
            <a:r>
              <a:rPr lang="en-US" sz="2000" dirty="0" err="1"/>
              <a:t>Budniak</a:t>
            </a:r>
            <a:r>
              <a:rPr lang="hr-HR" sz="2000" dirty="0"/>
              <a:t>, zamjenicom prodekana za područje: </a:t>
            </a:r>
            <a:r>
              <a:rPr lang="pl-PL" sz="2000" dirty="0"/>
              <a:t>art terapija, pedagogija, specijalna pedagogija, predškolska i rana školska pedagogija</a:t>
            </a:r>
            <a:endParaRPr lang="en-US" sz="2000" dirty="0"/>
          </a:p>
          <a:p>
            <a:r>
              <a:rPr lang="hr-HR" sz="2000" dirty="0"/>
              <a:t>radni sastanak s prof. dr. sc. </a:t>
            </a:r>
            <a:r>
              <a:rPr lang="en-US" sz="2000" dirty="0"/>
              <a:t>Maciej</a:t>
            </a:r>
            <a:r>
              <a:rPr lang="hr-HR" sz="2000" dirty="0"/>
              <a:t>em</a:t>
            </a:r>
            <a:r>
              <a:rPr lang="en-US" sz="2000" dirty="0"/>
              <a:t> </a:t>
            </a:r>
            <a:r>
              <a:rPr lang="en-US" sz="2000" dirty="0" err="1"/>
              <a:t>Bernasiewicz</a:t>
            </a:r>
            <a:r>
              <a:rPr lang="hr-HR" sz="2000" dirty="0"/>
              <a:t>em</a:t>
            </a:r>
            <a:r>
              <a:rPr lang="en-US" sz="2000" dirty="0"/>
              <a:t>,</a:t>
            </a:r>
            <a:r>
              <a:rPr lang="hr-HR" sz="2000" dirty="0"/>
              <a:t> prodekanom za područje: </a:t>
            </a:r>
            <a:r>
              <a:rPr lang="pl-PL" sz="2000" dirty="0"/>
              <a:t>art terapija, pedagogija, specijalna pedagogija, predškolska i rana školska pedagogija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131908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95892C-32CE-8086-3EDB-249E248C4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hr-HR" dirty="0"/>
              <a:t>Preporuke</a:t>
            </a:r>
            <a:endParaRPr lang="en-US" dirty="0"/>
          </a:p>
        </p:txBody>
      </p:sp>
      <p:pic>
        <p:nvPicPr>
          <p:cNvPr id="5" name="Picture 4" descr="A football field at night&#10;&#10;Description automatically generated">
            <a:extLst>
              <a:ext uri="{FF2B5EF4-FFF2-40B4-BE49-F238E27FC236}">
                <a16:creationId xmlns:a16="http://schemas.microsoft.com/office/drawing/2014/main" id="{A8441E8D-AF54-389A-B5FF-2FCACE965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9" r="20560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DA037-2191-017C-F13A-88C23C4ED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5312452" cy="4159578"/>
          </a:xfrm>
        </p:spPr>
        <p:txBody>
          <a:bodyPr>
            <a:normAutofit/>
          </a:bodyPr>
          <a:lstStyle/>
          <a:p>
            <a:r>
              <a:rPr lang="hr-HR" sz="2000" dirty="0"/>
              <a:t>preporučuje se sudjelovati u Erasmus + mobilnosti s ciljem jačanja kompetencija i širenja mreže profesionalnih kontakata;</a:t>
            </a:r>
          </a:p>
          <a:p>
            <a:r>
              <a:rPr lang="hr-HR" sz="2000" dirty="0"/>
              <a:t>potrebno se na vrijeme informirati o smještaju;</a:t>
            </a:r>
          </a:p>
          <a:p>
            <a:r>
              <a:rPr lang="hr-HR" sz="2000" dirty="0"/>
              <a:t>biti spreman/spremna na potpunu fleksibilnost tijekom trajanja mobilnosti u pogledu sudjeovanja u dodatnim aktivnostima u prihvatnoj ustanovi.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4022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254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Katowice, Poljska</vt:lpstr>
      <vt:lpstr>Prihvatna ustanova</vt:lpstr>
      <vt:lpstr>Sadržaj mobilnosti</vt:lpstr>
      <vt:lpstr>Iskustvo s mobilnosti</vt:lpstr>
      <vt:lpstr>Preporuke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Ivana Batarelo Kokić</dc:creator>
  <cp:lastModifiedBy>Ivana Batarelo Kokić</cp:lastModifiedBy>
  <cp:revision>6</cp:revision>
  <dcterms:created xsi:type="dcterms:W3CDTF">2023-10-27T19:07:37Z</dcterms:created>
  <dcterms:modified xsi:type="dcterms:W3CDTF">2023-10-27T20:40:48Z</dcterms:modified>
</cp:coreProperties>
</file>