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4A37-0F78-DE44-BA4F-A6F1F4FD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2D496-62A7-914E-A2C5-DE22EF335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HR" sz="3200" dirty="0"/>
              <a:t>Izvješće o Erasmus mobilnosti (Staff Mobility for Teaching)</a:t>
            </a:r>
          </a:p>
          <a:p>
            <a:pPr algn="ctr"/>
            <a:r>
              <a:rPr lang="en-HR" sz="3200" dirty="0"/>
              <a:t>Ivana Odža </a:t>
            </a:r>
          </a:p>
          <a:p>
            <a:pPr algn="ctr"/>
            <a:r>
              <a:rPr lang="en-HR" sz="3200" dirty="0"/>
              <a:t>(Filozofski fakultetu Splitu)</a:t>
            </a:r>
          </a:p>
          <a:p>
            <a:pPr algn="ctr"/>
            <a:r>
              <a:rPr lang="en-HR" sz="3200" dirty="0"/>
              <a:t>Katovice</a:t>
            </a:r>
          </a:p>
          <a:p>
            <a:pPr algn="ctr"/>
            <a:r>
              <a:rPr lang="en-HR" sz="3200" dirty="0"/>
              <a:t>30.9. 2024. – 2.10. 2024.</a:t>
            </a:r>
          </a:p>
        </p:txBody>
      </p:sp>
    </p:spTree>
    <p:extLst>
      <p:ext uri="{BB962C8B-B14F-4D97-AF65-F5344CB8AC3E}">
        <p14:creationId xmlns:p14="http://schemas.microsoft.com/office/powerpoint/2010/main" val="16672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7907-3278-6042-8522-3BB5B857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80507D-C9C1-804A-8614-C2B2F0A7E6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8549" y="2103438"/>
            <a:ext cx="2811065" cy="37480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DEC54-2630-FD41-8C80-A3461BF82F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HR" dirty="0"/>
              <a:t>Erasmus mobilnost odvijala se od 30.9. 2024. do 2.10. 2024. u Katovicama, na  Šleskom sveučilištu, na Fakultetu za filološke studije smještenom u Sosnowiecu, neposredno pored Katowica.</a:t>
            </a:r>
          </a:p>
        </p:txBody>
      </p:sp>
    </p:spTree>
    <p:extLst>
      <p:ext uri="{BB962C8B-B14F-4D97-AF65-F5344CB8AC3E}">
        <p14:creationId xmlns:p14="http://schemas.microsoft.com/office/powerpoint/2010/main" val="22571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D64E-1067-4C45-BE18-1D54E144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Interijer fakulteta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64EDA7-A8D3-0742-BBC3-25BECCE628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8549" y="2103438"/>
            <a:ext cx="2811065" cy="374808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A3C281-E570-F842-BA59-389A5773EC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42386" y="2103438"/>
            <a:ext cx="2811065" cy="3748087"/>
          </a:xfrm>
        </p:spPr>
      </p:pic>
    </p:spTree>
    <p:extLst>
      <p:ext uri="{BB962C8B-B14F-4D97-AF65-F5344CB8AC3E}">
        <p14:creationId xmlns:p14="http://schemas.microsoft.com/office/powerpoint/2010/main" val="76582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A7AA-A2A1-794A-A3B8-051C3C73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1F0E2B-BD84-F049-856B-F03B5802A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8549" y="2103438"/>
            <a:ext cx="2811065" cy="37480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49EC0-991D-AA4F-B0E4-9BA4BE8C3D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HR" dirty="0"/>
              <a:t>Suradnja je ostvarena s kolegama, dr.sc. Antoninom Kurtok </a:t>
            </a:r>
            <a:r>
              <a:rPr lang="en-GB" dirty="0" err="1"/>
              <a:t>i</a:t>
            </a:r>
            <a:r>
              <a:rPr lang="en-GB" dirty="0"/>
              <a:t>. </a:t>
            </a:r>
            <a:r>
              <a:rPr lang="en-HR" dirty="0"/>
              <a:t>dr. sc. Leszekom Malczakom.</a:t>
            </a:r>
          </a:p>
        </p:txBody>
      </p:sp>
    </p:spTree>
    <p:extLst>
      <p:ext uri="{BB962C8B-B14F-4D97-AF65-F5344CB8AC3E}">
        <p14:creationId xmlns:p14="http://schemas.microsoft.com/office/powerpoint/2010/main" val="5574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9ABB-5A03-0048-B984-B6A5874E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C9B641-D889-4941-9E05-9D1D22D5C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905374"/>
            <a:ext cx="4754562" cy="2144214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C45493E-A0B3-4249-B441-1B0EDBCA2B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48791" y="2198441"/>
            <a:ext cx="3800104" cy="3748087"/>
          </a:xfrm>
        </p:spPr>
      </p:pic>
    </p:spTree>
    <p:extLst>
      <p:ext uri="{BB962C8B-B14F-4D97-AF65-F5344CB8AC3E}">
        <p14:creationId xmlns:p14="http://schemas.microsoft.com/office/powerpoint/2010/main" val="3185937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97A8D-3952-EE4D-92E2-506B80BA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9245DBD-04F5-2D43-B1B8-8FA85CCFB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346" y="2103438"/>
            <a:ext cx="8719308" cy="3932237"/>
          </a:xfrm>
        </p:spPr>
      </p:pic>
    </p:spTree>
    <p:extLst>
      <p:ext uri="{BB962C8B-B14F-4D97-AF65-F5344CB8AC3E}">
        <p14:creationId xmlns:p14="http://schemas.microsoft.com/office/powerpoint/2010/main" val="419934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72E4-1B18-954F-8535-538392B3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EB59-FAED-214F-988E-58AB4F9F0D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HR" dirty="0"/>
              <a:t>Održana su predavanja o životu, društvenome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književnome</a:t>
            </a:r>
            <a:r>
              <a:rPr lang="en-GB" dirty="0"/>
              <a:t> </a:t>
            </a:r>
            <a:r>
              <a:rPr lang="en-GB" dirty="0" err="1"/>
              <a:t>angažmanu</a:t>
            </a:r>
            <a:r>
              <a:rPr lang="en-GB" dirty="0"/>
              <a:t> Marije </a:t>
            </a:r>
            <a:r>
              <a:rPr lang="en-GB" dirty="0" err="1"/>
              <a:t>Jurić</a:t>
            </a:r>
            <a:r>
              <a:rPr lang="en-GB" dirty="0"/>
              <a:t> </a:t>
            </a:r>
            <a:r>
              <a:rPr lang="en-GB" dirty="0" err="1"/>
              <a:t>Zagorke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hrvatskome</a:t>
            </a:r>
            <a:r>
              <a:rPr lang="en-GB" dirty="0"/>
              <a:t> </a:t>
            </a:r>
            <a:r>
              <a:rPr lang="en-GB" dirty="0" err="1"/>
              <a:t>jeziku</a:t>
            </a:r>
            <a:r>
              <a:rPr lang="en-GB" dirty="0"/>
              <a:t>. </a:t>
            </a:r>
            <a:endParaRPr lang="en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FF3AE1-68CA-6A4D-B1A4-50406106C5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481943"/>
            <a:ext cx="4754880" cy="3370217"/>
          </a:xfrm>
        </p:spPr>
      </p:pic>
    </p:spTree>
    <p:extLst>
      <p:ext uri="{BB962C8B-B14F-4D97-AF65-F5344CB8AC3E}">
        <p14:creationId xmlns:p14="http://schemas.microsoft.com/office/powerpoint/2010/main" val="113929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4C88-265F-0F48-B072-D77BAD0F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A0A7-32B6-8E41-B674-E47B8975A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HR" dirty="0"/>
              <a:t>Predavanjima su prisustvovali studenti hrvatskoga jezika, lektori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profesori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slavističkih</a:t>
            </a:r>
            <a:r>
              <a:rPr lang="en-GB" dirty="0"/>
              <a:t> </a:t>
            </a:r>
            <a:r>
              <a:rPr lang="en-GB" dirty="0" err="1"/>
              <a:t>studija</a:t>
            </a:r>
            <a:r>
              <a:rPr lang="en-GB" dirty="0"/>
              <a:t>. </a:t>
            </a:r>
            <a:r>
              <a:rPr lang="en-GB" dirty="0" err="1"/>
              <a:t>Mobilnošću</a:t>
            </a:r>
            <a:r>
              <a:rPr lang="en-GB" dirty="0"/>
              <a:t> je </a:t>
            </a:r>
            <a:r>
              <a:rPr lang="en-GB" dirty="0" err="1"/>
              <a:t>ostvarena</a:t>
            </a:r>
            <a:r>
              <a:rPr lang="en-GB" dirty="0"/>
              <a:t> </a:t>
            </a:r>
            <a:r>
              <a:rPr lang="en-GB" dirty="0" err="1"/>
              <a:t>suradnja</a:t>
            </a:r>
            <a:r>
              <a:rPr lang="en-GB" dirty="0"/>
              <a:t> s </a:t>
            </a:r>
            <a:r>
              <a:rPr lang="en-GB" dirty="0" err="1"/>
              <a:t>poljskim</a:t>
            </a:r>
            <a:r>
              <a:rPr lang="en-GB" dirty="0"/>
              <a:t> </a:t>
            </a:r>
            <a:r>
              <a:rPr lang="en-GB" dirty="0" err="1"/>
              <a:t>kolegama</a:t>
            </a:r>
            <a:r>
              <a:rPr lang="en-GB" dirty="0"/>
              <a:t> koji </a:t>
            </a:r>
            <a:r>
              <a:rPr lang="en-GB" dirty="0" err="1"/>
              <a:t>aktivno</a:t>
            </a:r>
            <a:r>
              <a:rPr lang="en-GB" dirty="0"/>
              <a:t> </a:t>
            </a:r>
            <a:r>
              <a:rPr lang="en-GB" dirty="0" err="1"/>
              <a:t>promoviraju</a:t>
            </a:r>
            <a:r>
              <a:rPr lang="en-GB" dirty="0"/>
              <a:t> </a:t>
            </a:r>
            <a:r>
              <a:rPr lang="en-GB" dirty="0" err="1"/>
              <a:t>hrvatsku</a:t>
            </a:r>
            <a:r>
              <a:rPr lang="en-GB" dirty="0"/>
              <a:t> </a:t>
            </a:r>
            <a:r>
              <a:rPr lang="en-GB" dirty="0" err="1"/>
              <a:t>kulturu</a:t>
            </a:r>
            <a:r>
              <a:rPr lang="en-GB" dirty="0"/>
              <a:t> u </a:t>
            </a:r>
            <a:r>
              <a:rPr lang="en-GB" dirty="0" err="1"/>
              <a:t>Poljskoj</a:t>
            </a:r>
            <a:r>
              <a:rPr lang="en-GB" dirty="0"/>
              <a:t>, </a:t>
            </a:r>
            <a:r>
              <a:rPr lang="en-GB" dirty="0" err="1"/>
              <a:t>izučavajući</a:t>
            </a:r>
            <a:r>
              <a:rPr lang="en-GB" dirty="0"/>
              <a:t> </a:t>
            </a:r>
            <a:r>
              <a:rPr lang="en-GB" dirty="0" err="1"/>
              <a:t>hrvatsko-poljske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hrvatsko-mađarske</a:t>
            </a:r>
            <a:r>
              <a:rPr lang="en-GB" dirty="0"/>
              <a:t> 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veze</a:t>
            </a:r>
            <a:r>
              <a:rPr lang="en-GB" dirty="0"/>
              <a:t>. </a:t>
            </a:r>
            <a:r>
              <a:rPr lang="en-GB" dirty="0" err="1"/>
              <a:t>Studenti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imali</a:t>
            </a:r>
            <a:r>
              <a:rPr lang="en-GB" dirty="0"/>
              <a:t> </a:t>
            </a:r>
            <a:r>
              <a:rPr lang="en-GB" dirty="0" err="1"/>
              <a:t>priliku</a:t>
            </a:r>
            <a:r>
              <a:rPr lang="en-GB" dirty="0"/>
              <a:t> </a:t>
            </a:r>
            <a:r>
              <a:rPr lang="en-GB" dirty="0" err="1"/>
              <a:t>čuti</a:t>
            </a:r>
            <a:r>
              <a:rPr lang="en-GB" dirty="0"/>
              <a:t> </a:t>
            </a:r>
            <a:r>
              <a:rPr lang="en-GB" dirty="0" err="1"/>
              <a:t>izvornu</a:t>
            </a:r>
            <a:r>
              <a:rPr lang="en-GB" dirty="0"/>
              <a:t> </a:t>
            </a:r>
            <a:r>
              <a:rPr lang="en-GB" dirty="0" err="1"/>
              <a:t>govornicu</a:t>
            </a:r>
            <a:r>
              <a:rPr lang="en-GB" dirty="0"/>
              <a:t>, </a:t>
            </a:r>
            <a:r>
              <a:rPr lang="en-GB" dirty="0" err="1"/>
              <a:t>upoznati</a:t>
            </a:r>
            <a:r>
              <a:rPr lang="en-GB" dirty="0"/>
              <a:t> se s </a:t>
            </a:r>
            <a:r>
              <a:rPr lang="en-GB" dirty="0" err="1"/>
              <a:t>njima</a:t>
            </a:r>
            <a:r>
              <a:rPr lang="en-GB" dirty="0"/>
              <a:t> </a:t>
            </a:r>
            <a:r>
              <a:rPr lang="en-GB" dirty="0" err="1"/>
              <a:t>nepoznatom</a:t>
            </a:r>
            <a:r>
              <a:rPr lang="en-GB" dirty="0"/>
              <a:t> </a:t>
            </a:r>
            <a:r>
              <a:rPr lang="en-GB" dirty="0" err="1"/>
              <a:t>autoricom</a:t>
            </a:r>
            <a:r>
              <a:rPr lang="en-GB" dirty="0"/>
              <a:t>, </a:t>
            </a:r>
            <a:r>
              <a:rPr lang="en-GB" dirty="0" err="1"/>
              <a:t>čime</a:t>
            </a:r>
            <a:r>
              <a:rPr lang="en-GB" dirty="0"/>
              <a:t> je </a:t>
            </a:r>
            <a:r>
              <a:rPr lang="en-GB" dirty="0" err="1"/>
              <a:t>promovirana</a:t>
            </a:r>
            <a:r>
              <a:rPr lang="en-GB" dirty="0"/>
              <a:t> </a:t>
            </a:r>
            <a:r>
              <a:rPr lang="en-GB" dirty="0" err="1"/>
              <a:t>hrvatska</a:t>
            </a:r>
            <a:r>
              <a:rPr lang="en-GB" dirty="0"/>
              <a:t> </a:t>
            </a:r>
            <a:r>
              <a:rPr lang="en-GB" dirty="0" err="1"/>
              <a:t>kultura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književnost</a:t>
            </a:r>
            <a:r>
              <a:rPr lang="en-GB" dirty="0"/>
              <a:t>.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1814474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25</TotalTime>
  <Words>160</Words>
  <Application>Microsoft Macintosh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Garamond</vt:lpstr>
      <vt:lpstr>Savon</vt:lpstr>
      <vt:lpstr>PowerPoint Presentation</vt:lpstr>
      <vt:lpstr>PowerPoint Presentation</vt:lpstr>
      <vt:lpstr>Interijer fakulteta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Ivana Odža</dc:creator>
  <cp:lastModifiedBy>Ivana Odža</cp:lastModifiedBy>
  <cp:revision>6</cp:revision>
  <dcterms:created xsi:type="dcterms:W3CDTF">2024-10-18T14:32:18Z</dcterms:created>
  <dcterms:modified xsi:type="dcterms:W3CDTF">2024-10-18T14:58:46Z</dcterms:modified>
</cp:coreProperties>
</file>