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client=firefox-b-d&amp;q=cadiz+university" TargetMode="External"/><Relationship Id="rId2" Type="http://schemas.openxmlformats.org/officeDocument/2006/relationships/hyperlink" Target="https://www.google.com/url?sa=t&amp;source=web&amp;rct=j&amp;opi=89978449&amp;url=/maps/place//data%3D!4m2!3m1!1s0xd0dd161166fdf9b:0x56b11d1de7a74b9a%3Fsa%3DX%26ved%3D1t:8290%26ictx%3D111&amp;ved=2ahUKEwjmrcmA5d6LAxWy87sIHYWBLMcQ4kB6BAhKEAM&amp;usg=AOvVaw2DCL4mhKzdVzvxF-ClDdo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Erasmus</a:t>
            </a:r>
            <a:r>
              <a:rPr lang="hr-HR" dirty="0"/>
              <a:t> + mobilnost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Izv. prof. dr. sc. Gordan Matas</a:t>
            </a:r>
          </a:p>
          <a:p>
            <a:r>
              <a:rPr lang="hr-HR" dirty="0"/>
              <a:t>Sveučilište Cadiz (Filozofski fakultet) u Cadizu, Španjolska</a:t>
            </a:r>
          </a:p>
          <a:p>
            <a:endParaRPr lang="hr-HR" dirty="0"/>
          </a:p>
          <a:p>
            <a:r>
              <a:rPr lang="hr-HR" dirty="0"/>
              <a:t>15.02.- 22.02.2025.</a:t>
            </a:r>
          </a:p>
        </p:txBody>
      </p:sp>
    </p:spTree>
    <p:extLst>
      <p:ext uri="{BB962C8B-B14F-4D97-AF65-F5344CB8AC3E}">
        <p14:creationId xmlns:p14="http://schemas.microsoft.com/office/powerpoint/2010/main" val="79741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397212"/>
            <a:ext cx="8534400" cy="359718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120" y="59725"/>
            <a:ext cx="8534400" cy="5649097"/>
          </a:xfrm>
        </p:spPr>
        <p:txBody>
          <a:bodyPr>
            <a:normAutofit fontScale="55000" lnSpcReduction="20000"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sz="5900" dirty="0"/>
              <a:t>Domaćin:</a:t>
            </a:r>
          </a:p>
          <a:p>
            <a:r>
              <a:rPr lang="hr-HR" sz="5900" dirty="0"/>
              <a:t>Prof. dr. Rafael Velez Nunez</a:t>
            </a:r>
          </a:p>
          <a:p>
            <a:r>
              <a:rPr lang="hr-HR" sz="5900" dirty="0"/>
              <a:t>Sveučilište Cadiz (Anglistika), Cadiz, Španjolska</a:t>
            </a:r>
          </a:p>
          <a:p>
            <a:r>
              <a:rPr lang="pt-BR" sz="6000" dirty="0">
                <a:hlinkClick r:id="rId2"/>
              </a:rPr>
              <a:t>P.º de Carlos III, 28, 11003 Cádiz, Spain</a:t>
            </a:r>
            <a:endParaRPr lang="pt-BR" sz="6000" dirty="0"/>
          </a:p>
          <a:p>
            <a:endParaRPr lang="hr-HR" sz="6000" dirty="0"/>
          </a:p>
          <a:p>
            <a:r>
              <a:rPr lang="hr-HR" sz="6000" dirty="0">
                <a:hlinkClick r:id="rId3"/>
              </a:rPr>
              <a:t>+34 956 01 91 01</a:t>
            </a:r>
            <a:endParaRPr lang="hr-HR" sz="5900" dirty="0"/>
          </a:p>
          <a:p>
            <a:endParaRPr lang="hr-HR" sz="5000" dirty="0"/>
          </a:p>
        </p:txBody>
      </p:sp>
    </p:spTree>
    <p:extLst>
      <p:ext uri="{BB962C8B-B14F-4D97-AF65-F5344CB8AC3E}">
        <p14:creationId xmlns:p14="http://schemas.microsoft.com/office/powerpoint/2010/main" val="238430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059" y="672070"/>
            <a:ext cx="8534401" cy="47298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059" y="1439561"/>
            <a:ext cx="8534400" cy="3799704"/>
          </a:xfrm>
        </p:spPr>
        <p:txBody>
          <a:bodyPr>
            <a:normAutofit/>
          </a:bodyPr>
          <a:lstStyle/>
          <a:p>
            <a:r>
              <a:rPr lang="hr-HR" dirty="0"/>
              <a:t>Tijekom boravka na Sveučilištu u Cadizu održao sam predavanja iz područja multikulturalizma i etničkih studija.</a:t>
            </a:r>
          </a:p>
          <a:p>
            <a:r>
              <a:rPr lang="hr-HR" dirty="0"/>
              <a:t>Pored toga, s članovima uprave Filozofskog fakulteta obavio sam niz detaljnih razgovora i razmotrio mogućnosti suradnje na preddiplomskoj, diplomskoj i doktorskoj razini. </a:t>
            </a:r>
          </a:p>
        </p:txBody>
      </p:sp>
    </p:spTree>
    <p:extLst>
      <p:ext uri="{BB962C8B-B14F-4D97-AF65-F5344CB8AC3E}">
        <p14:creationId xmlns:p14="http://schemas.microsoft.com/office/powerpoint/2010/main" val="270395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86" y="2015981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hr-HR" sz="2400" dirty="0"/>
              <a:t>Praktični savjeti:</a:t>
            </a:r>
            <a:br>
              <a:rPr lang="hr-HR" sz="2400" dirty="0"/>
            </a:br>
            <a:r>
              <a:rPr lang="hr-HR" sz="2400" dirty="0"/>
              <a:t>Na vrijeme kupite avio karte. POSTOJI ČITAV NIZ AVIO PRIJEVOZNIKA KOJI SVAKODNEVNO LETE ZA GRADOVE U BLIZINI cadiza koji nema svoju zračnu luku (SEVILLU ILI Jerez). Hotelski smještaj nije skup, a najbolje je naći smještaj u blizini sveučilišta.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77" y="-1900880"/>
            <a:ext cx="8534400" cy="3615267"/>
          </a:xfrm>
        </p:spPr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069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diz slika">
            <a:extLst>
              <a:ext uri="{FF2B5EF4-FFF2-40B4-BE49-F238E27FC236}">
                <a16:creationId xmlns:a16="http://schemas.microsoft.com/office/drawing/2014/main" id="{D385405A-442B-4A5E-80AC-EAD6D2A6A65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40513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194</TotalTime>
  <Words>151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Slice</vt:lpstr>
      <vt:lpstr>Erasmus + mobilnost</vt:lpstr>
      <vt:lpstr>PowerPoint Presentation</vt:lpstr>
      <vt:lpstr>PowerPoint Presentation</vt:lpstr>
      <vt:lpstr>Praktični savjeti: Na vrijeme kupite avio karte. POSTOJI ČITAV NIZ AVIO PRIJEVOZNIKA KOJI SVAKODNEVNO LETE ZA GRADOVE U BLIZINI cadiza koji nema svoju zračnu luku (SEVILLU ILI Jerez). Hotelski smještaj nije skup, a najbolje je naći smještaj u blizini sveučilišta.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 mobilnost</dc:title>
  <dc:creator>korisnik1</dc:creator>
  <cp:lastModifiedBy>Gordan Matas</cp:lastModifiedBy>
  <cp:revision>28</cp:revision>
  <cp:lastPrinted>2019-11-27T09:57:05Z</cp:lastPrinted>
  <dcterms:created xsi:type="dcterms:W3CDTF">2019-11-27T09:38:14Z</dcterms:created>
  <dcterms:modified xsi:type="dcterms:W3CDTF">2025-02-25T12:23:31Z</dcterms:modified>
</cp:coreProperties>
</file>