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DBBFE-A558-4EDC-A845-10C508120747}" v="3" dt="2026-03-09T18:34:52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a Tomaš" userId="e4096bf7-7bef-4ab5-94c8-20664f7c7e18" providerId="ADAL" clId="{FC58DD67-B5ED-4294-A0D5-30DBD1D26EF6}"/>
    <pc:docChg chg="undo custSel delSld modSld">
      <pc:chgData name="Suzana Tomaš" userId="e4096bf7-7bef-4ab5-94c8-20664f7c7e18" providerId="ADAL" clId="{FC58DD67-B5ED-4294-A0D5-30DBD1D26EF6}" dt="2026-03-09T18:35:02.653" v="559" actId="14100"/>
      <pc:docMkLst>
        <pc:docMk/>
      </pc:docMkLst>
      <pc:sldChg chg="addSp delSp modSp mod">
        <pc:chgData name="Suzana Tomaš" userId="e4096bf7-7bef-4ab5-94c8-20664f7c7e18" providerId="ADAL" clId="{FC58DD67-B5ED-4294-A0D5-30DBD1D26EF6}" dt="2026-03-07T00:03:19.175" v="525" actId="14100"/>
        <pc:sldMkLst>
          <pc:docMk/>
          <pc:sldMk cId="2056633719" sldId="256"/>
        </pc:sldMkLst>
        <pc:picChg chg="mod">
          <ac:chgData name="Suzana Tomaš" userId="e4096bf7-7bef-4ab5-94c8-20664f7c7e18" providerId="ADAL" clId="{FC58DD67-B5ED-4294-A0D5-30DBD1D26EF6}" dt="2026-03-07T00:02:54.628" v="521" actId="1076"/>
          <ac:picMkLst>
            <pc:docMk/>
            <pc:sldMk cId="2056633719" sldId="256"/>
            <ac:picMk id="6" creationId="{DDFCA17B-C071-1C56-7CAC-475BEB4E3737}"/>
          </ac:picMkLst>
        </pc:picChg>
        <pc:picChg chg="add mod">
          <ac:chgData name="Suzana Tomaš" userId="e4096bf7-7bef-4ab5-94c8-20664f7c7e18" providerId="ADAL" clId="{FC58DD67-B5ED-4294-A0D5-30DBD1D26EF6}" dt="2026-03-07T00:03:19.175" v="525" actId="14100"/>
          <ac:picMkLst>
            <pc:docMk/>
            <pc:sldMk cId="2056633719" sldId="256"/>
            <ac:picMk id="7" creationId="{5B1EFABF-983B-28AD-00BB-565575F9046B}"/>
          </ac:picMkLst>
        </pc:picChg>
      </pc:sldChg>
      <pc:sldChg chg="addSp delSp modSp mod">
        <pc:chgData name="Suzana Tomaš" userId="e4096bf7-7bef-4ab5-94c8-20664f7c7e18" providerId="ADAL" clId="{FC58DD67-B5ED-4294-A0D5-30DBD1D26EF6}" dt="2026-03-09T18:27:06.978" v="531" actId="14100"/>
        <pc:sldMkLst>
          <pc:docMk/>
          <pc:sldMk cId="3037059231" sldId="257"/>
        </pc:sldMkLst>
        <pc:spChg chg="mod">
          <ac:chgData name="Suzana Tomaš" userId="e4096bf7-7bef-4ab5-94c8-20664f7c7e18" providerId="ADAL" clId="{FC58DD67-B5ED-4294-A0D5-30DBD1D26EF6}" dt="2026-03-09T18:27:06.978" v="531" actId="14100"/>
          <ac:spMkLst>
            <pc:docMk/>
            <pc:sldMk cId="3037059231" sldId="257"/>
            <ac:spMk id="6" creationId="{00285948-3E1F-64FE-8CFD-DC42856FBA0C}"/>
          </ac:spMkLst>
        </pc:spChg>
        <pc:spChg chg="mod">
          <ac:chgData name="Suzana Tomaš" userId="e4096bf7-7bef-4ab5-94c8-20664f7c7e18" providerId="ADAL" clId="{FC58DD67-B5ED-4294-A0D5-30DBD1D26EF6}" dt="2026-03-06T22:47:58.793" v="24" actId="1076"/>
          <ac:spMkLst>
            <pc:docMk/>
            <pc:sldMk cId="3037059231" sldId="257"/>
            <ac:spMk id="10" creationId="{87816F9E-F9CA-05C6-1775-CE73659938E3}"/>
          </ac:spMkLst>
        </pc:spChg>
        <pc:picChg chg="add mod modCrop">
          <ac:chgData name="Suzana Tomaš" userId="e4096bf7-7bef-4ab5-94c8-20664f7c7e18" providerId="ADAL" clId="{FC58DD67-B5ED-4294-A0D5-30DBD1D26EF6}" dt="2026-03-06T22:48:02.008" v="25" actId="1076"/>
          <ac:picMkLst>
            <pc:docMk/>
            <pc:sldMk cId="3037059231" sldId="257"/>
            <ac:picMk id="16" creationId="{FEE12BC0-11C8-8A6A-77F9-C16D81DC6891}"/>
          </ac:picMkLst>
        </pc:picChg>
        <pc:picChg chg="add mod modCrop">
          <ac:chgData name="Suzana Tomaš" userId="e4096bf7-7bef-4ab5-94c8-20664f7c7e18" providerId="ADAL" clId="{FC58DD67-B5ED-4294-A0D5-30DBD1D26EF6}" dt="2026-03-06T22:46:34.669" v="6" actId="1076"/>
          <ac:picMkLst>
            <pc:docMk/>
            <pc:sldMk cId="3037059231" sldId="257"/>
            <ac:picMk id="18" creationId="{5D1C96F3-E2CB-C89A-D790-BE1449B787D8}"/>
          </ac:picMkLst>
        </pc:picChg>
      </pc:sldChg>
      <pc:sldChg chg="addSp delSp modSp mod setBg">
        <pc:chgData name="Suzana Tomaš" userId="e4096bf7-7bef-4ab5-94c8-20664f7c7e18" providerId="ADAL" clId="{FC58DD67-B5ED-4294-A0D5-30DBD1D26EF6}" dt="2026-03-09T18:28:10.664" v="532" actId="20577"/>
        <pc:sldMkLst>
          <pc:docMk/>
          <pc:sldMk cId="1743625211" sldId="258"/>
        </pc:sldMkLst>
        <pc:spChg chg="mod ord">
          <ac:chgData name="Suzana Tomaš" userId="e4096bf7-7bef-4ab5-94c8-20664f7c7e18" providerId="ADAL" clId="{FC58DD67-B5ED-4294-A0D5-30DBD1D26EF6}" dt="2026-03-09T18:28:10.664" v="532" actId="20577"/>
          <ac:spMkLst>
            <pc:docMk/>
            <pc:sldMk cId="1743625211" sldId="258"/>
            <ac:spMk id="3" creationId="{F52FA15A-F936-5AA8-B6D0-6846CF9F0078}"/>
          </ac:spMkLst>
        </pc:spChg>
        <pc:picChg chg="add mod ord">
          <ac:chgData name="Suzana Tomaš" userId="e4096bf7-7bef-4ab5-94c8-20664f7c7e18" providerId="ADAL" clId="{FC58DD67-B5ED-4294-A0D5-30DBD1D26EF6}" dt="2026-03-06T23:28:32.539" v="158" actId="1076"/>
          <ac:picMkLst>
            <pc:docMk/>
            <pc:sldMk cId="1743625211" sldId="258"/>
            <ac:picMk id="5" creationId="{DF84274B-52D4-368F-7FED-6FF803230F7E}"/>
          </ac:picMkLst>
        </pc:picChg>
        <pc:picChg chg="add mod ord">
          <ac:chgData name="Suzana Tomaš" userId="e4096bf7-7bef-4ab5-94c8-20664f7c7e18" providerId="ADAL" clId="{FC58DD67-B5ED-4294-A0D5-30DBD1D26EF6}" dt="2026-03-06T23:27:43.784" v="157" actId="1076"/>
          <ac:picMkLst>
            <pc:docMk/>
            <pc:sldMk cId="1743625211" sldId="258"/>
            <ac:picMk id="22" creationId="{9E2AE96A-3A5E-23C9-BD8C-B6D4F6EA2647}"/>
          </ac:picMkLst>
        </pc:picChg>
        <pc:picChg chg="add mod">
          <ac:chgData name="Suzana Tomaš" userId="e4096bf7-7bef-4ab5-94c8-20664f7c7e18" providerId="ADAL" clId="{FC58DD67-B5ED-4294-A0D5-30DBD1D26EF6}" dt="2026-03-06T23:27:42.360" v="156" actId="1076"/>
          <ac:picMkLst>
            <pc:docMk/>
            <pc:sldMk cId="1743625211" sldId="258"/>
            <ac:picMk id="30" creationId="{D14754C3-EB02-423E-AC0C-5BC96DF58026}"/>
          </ac:picMkLst>
        </pc:picChg>
        <pc:cxnChg chg="add">
          <ac:chgData name="Suzana Tomaš" userId="e4096bf7-7bef-4ab5-94c8-20664f7c7e18" providerId="ADAL" clId="{FC58DD67-B5ED-4294-A0D5-30DBD1D26EF6}" dt="2026-03-06T22:58:41.499" v="92" actId="26606"/>
          <ac:cxnSpMkLst>
            <pc:docMk/>
            <pc:sldMk cId="1743625211" sldId="258"/>
            <ac:cxnSpMk id="38" creationId="{249EDD1B-F94D-B4E6-ACAA-566B9A26FDE3}"/>
          </ac:cxnSpMkLst>
        </pc:cxnChg>
      </pc:sldChg>
      <pc:sldChg chg="addSp delSp modSp mod">
        <pc:chgData name="Suzana Tomaš" userId="e4096bf7-7bef-4ab5-94c8-20664f7c7e18" providerId="ADAL" clId="{FC58DD67-B5ED-4294-A0D5-30DBD1D26EF6}" dt="2026-03-07T00:01:26.590" v="462" actId="14100"/>
        <pc:sldMkLst>
          <pc:docMk/>
          <pc:sldMk cId="3889550858" sldId="259"/>
        </pc:sldMkLst>
        <pc:spChg chg="add mod">
          <ac:chgData name="Suzana Tomaš" userId="e4096bf7-7bef-4ab5-94c8-20664f7c7e18" providerId="ADAL" clId="{FC58DD67-B5ED-4294-A0D5-30DBD1D26EF6}" dt="2026-03-07T00:01:26.590" v="462" actId="14100"/>
          <ac:spMkLst>
            <pc:docMk/>
            <pc:sldMk cId="3889550858" sldId="259"/>
            <ac:spMk id="28" creationId="{D0B1F117-AF32-2BC6-88A6-2C940556533D}"/>
          </ac:spMkLst>
        </pc:spChg>
        <pc:picChg chg="add mod modCrop">
          <ac:chgData name="Suzana Tomaš" userId="e4096bf7-7bef-4ab5-94c8-20664f7c7e18" providerId="ADAL" clId="{FC58DD67-B5ED-4294-A0D5-30DBD1D26EF6}" dt="2026-03-06T23:56:11.549" v="350" actId="26606"/>
          <ac:picMkLst>
            <pc:docMk/>
            <pc:sldMk cId="3889550858" sldId="259"/>
            <ac:picMk id="18" creationId="{3317CEA1-F9DF-DE5E-4C53-884047CFD222}"/>
          </ac:picMkLst>
        </pc:picChg>
        <pc:picChg chg="add mod ord modCrop">
          <ac:chgData name="Suzana Tomaš" userId="e4096bf7-7bef-4ab5-94c8-20664f7c7e18" providerId="ADAL" clId="{FC58DD67-B5ED-4294-A0D5-30DBD1D26EF6}" dt="2026-03-06T23:56:20.488" v="352" actId="1076"/>
          <ac:picMkLst>
            <pc:docMk/>
            <pc:sldMk cId="3889550858" sldId="259"/>
            <ac:picMk id="22" creationId="{A11D8B94-408A-68C2-7007-87248284BF79}"/>
          </ac:picMkLst>
        </pc:picChg>
        <pc:picChg chg="add mod modCrop">
          <ac:chgData name="Suzana Tomaš" userId="e4096bf7-7bef-4ab5-94c8-20664f7c7e18" providerId="ADAL" clId="{FC58DD67-B5ED-4294-A0D5-30DBD1D26EF6}" dt="2026-03-06T23:56:17.478" v="351" actId="1076"/>
          <ac:picMkLst>
            <pc:docMk/>
            <pc:sldMk cId="3889550858" sldId="259"/>
            <ac:picMk id="26" creationId="{4DFF41DA-6695-027D-9709-634790894849}"/>
          </ac:picMkLst>
        </pc:picChg>
        <pc:cxnChg chg="add">
          <ac:chgData name="Suzana Tomaš" userId="e4096bf7-7bef-4ab5-94c8-20664f7c7e18" providerId="ADAL" clId="{FC58DD67-B5ED-4294-A0D5-30DBD1D26EF6}" dt="2026-03-06T23:56:11.549" v="350" actId="26606"/>
          <ac:cxnSpMkLst>
            <pc:docMk/>
            <pc:sldMk cId="3889550858" sldId="259"/>
            <ac:cxnSpMk id="45" creationId="{DCD67800-37AC-4E14-89B0-F79DCB3FB86D}"/>
          </ac:cxnSpMkLst>
        </pc:cxnChg>
        <pc:cxnChg chg="add">
          <ac:chgData name="Suzana Tomaš" userId="e4096bf7-7bef-4ab5-94c8-20664f7c7e18" providerId="ADAL" clId="{FC58DD67-B5ED-4294-A0D5-30DBD1D26EF6}" dt="2026-03-06T23:56:11.549" v="350" actId="26606"/>
          <ac:cxnSpMkLst>
            <pc:docMk/>
            <pc:sldMk cId="3889550858" sldId="259"/>
            <ac:cxnSpMk id="47" creationId="{20F1788F-A5AE-4188-8274-F7F2E3833ECD}"/>
          </ac:cxnSpMkLst>
        </pc:cxnChg>
      </pc:sldChg>
      <pc:sldChg chg="addSp delSp modSp mod">
        <pc:chgData name="Suzana Tomaš" userId="e4096bf7-7bef-4ab5-94c8-20664f7c7e18" providerId="ADAL" clId="{FC58DD67-B5ED-4294-A0D5-30DBD1D26EF6}" dt="2026-03-06T23:54:22.823" v="328" actId="1076"/>
        <pc:sldMkLst>
          <pc:docMk/>
          <pc:sldMk cId="1140307083" sldId="261"/>
        </pc:sldMkLst>
        <pc:spChg chg="add mod">
          <ac:chgData name="Suzana Tomaš" userId="e4096bf7-7bef-4ab5-94c8-20664f7c7e18" providerId="ADAL" clId="{FC58DD67-B5ED-4294-A0D5-30DBD1D26EF6}" dt="2026-03-06T23:44:00.194" v="272" actId="1076"/>
          <ac:spMkLst>
            <pc:docMk/>
            <pc:sldMk cId="1140307083" sldId="261"/>
            <ac:spMk id="6" creationId="{6ED9C308-E704-641E-978D-7F60B9B96486}"/>
          </ac:spMkLst>
        </pc:spChg>
        <pc:spChg chg="add mod">
          <ac:chgData name="Suzana Tomaš" userId="e4096bf7-7bef-4ab5-94c8-20664f7c7e18" providerId="ADAL" clId="{FC58DD67-B5ED-4294-A0D5-30DBD1D26EF6}" dt="2026-03-06T23:44:02.165" v="273" actId="1076"/>
          <ac:spMkLst>
            <pc:docMk/>
            <pc:sldMk cId="1140307083" sldId="261"/>
            <ac:spMk id="10" creationId="{8CC3B440-866B-E826-E24D-3546E456E5EC}"/>
          </ac:spMkLst>
        </pc:spChg>
        <pc:spChg chg="add mod">
          <ac:chgData name="Suzana Tomaš" userId="e4096bf7-7bef-4ab5-94c8-20664f7c7e18" providerId="ADAL" clId="{FC58DD67-B5ED-4294-A0D5-30DBD1D26EF6}" dt="2026-03-06T23:44:06.418" v="274" actId="1076"/>
          <ac:spMkLst>
            <pc:docMk/>
            <pc:sldMk cId="1140307083" sldId="261"/>
            <ac:spMk id="11" creationId="{90BD80CD-A8EE-286F-3F76-9D2AACEDEF57}"/>
          </ac:spMkLst>
        </pc:spChg>
        <pc:spChg chg="add mod">
          <ac:chgData name="Suzana Tomaš" userId="e4096bf7-7bef-4ab5-94c8-20664f7c7e18" providerId="ADAL" clId="{FC58DD67-B5ED-4294-A0D5-30DBD1D26EF6}" dt="2026-03-06T23:43:55.739" v="271" actId="14100"/>
          <ac:spMkLst>
            <pc:docMk/>
            <pc:sldMk cId="1140307083" sldId="261"/>
            <ac:spMk id="12" creationId="{3206BFEA-3258-C3E0-0662-60B1C0B419DD}"/>
          </ac:spMkLst>
        </pc:spChg>
        <pc:picChg chg="add mod modCrop">
          <ac:chgData name="Suzana Tomaš" userId="e4096bf7-7bef-4ab5-94c8-20664f7c7e18" providerId="ADAL" clId="{FC58DD67-B5ED-4294-A0D5-30DBD1D26EF6}" dt="2026-03-06T23:53:57.939" v="323" actId="1076"/>
          <ac:picMkLst>
            <pc:docMk/>
            <pc:sldMk cId="1140307083" sldId="261"/>
            <ac:picMk id="3" creationId="{5462C354-8A23-EF26-4359-9AA9E1407957}"/>
          </ac:picMkLst>
        </pc:picChg>
        <pc:picChg chg="add mod">
          <ac:chgData name="Suzana Tomaš" userId="e4096bf7-7bef-4ab5-94c8-20664f7c7e18" providerId="ADAL" clId="{FC58DD67-B5ED-4294-A0D5-30DBD1D26EF6}" dt="2026-03-06T23:53:59.501" v="324" actId="1076"/>
          <ac:picMkLst>
            <pc:docMk/>
            <pc:sldMk cId="1140307083" sldId="261"/>
            <ac:picMk id="14" creationId="{71A7F46E-EAF3-73E2-4D3D-083EF4C84999}"/>
          </ac:picMkLst>
        </pc:picChg>
        <pc:picChg chg="add mod">
          <ac:chgData name="Suzana Tomaš" userId="e4096bf7-7bef-4ab5-94c8-20664f7c7e18" providerId="ADAL" clId="{FC58DD67-B5ED-4294-A0D5-30DBD1D26EF6}" dt="2026-03-06T23:54:22.823" v="328" actId="1076"/>
          <ac:picMkLst>
            <pc:docMk/>
            <pc:sldMk cId="1140307083" sldId="261"/>
            <ac:picMk id="16" creationId="{87F28175-8F5D-22E6-6C15-BA86A4ACC958}"/>
          </ac:picMkLst>
        </pc:picChg>
        <pc:picChg chg="add mod">
          <ac:chgData name="Suzana Tomaš" userId="e4096bf7-7bef-4ab5-94c8-20664f7c7e18" providerId="ADAL" clId="{FC58DD67-B5ED-4294-A0D5-30DBD1D26EF6}" dt="2026-03-06T23:29:05.447" v="166" actId="14100"/>
          <ac:picMkLst>
            <pc:docMk/>
            <pc:sldMk cId="1140307083" sldId="261"/>
            <ac:picMk id="24" creationId="{7B68ECDC-EC65-1677-3F79-5B8458CD1E2F}"/>
          </ac:picMkLst>
        </pc:picChg>
        <pc:picChg chg="add mod">
          <ac:chgData name="Suzana Tomaš" userId="e4096bf7-7bef-4ab5-94c8-20664f7c7e18" providerId="ADAL" clId="{FC58DD67-B5ED-4294-A0D5-30DBD1D26EF6}" dt="2026-03-06T23:29:11.452" v="169" actId="14100"/>
          <ac:picMkLst>
            <pc:docMk/>
            <pc:sldMk cId="1140307083" sldId="261"/>
            <ac:picMk id="26" creationId="{F4C6746E-C8D6-C6E6-9FE3-10FB6C7A24EE}"/>
          </ac:picMkLst>
        </pc:picChg>
        <pc:picChg chg="add mod">
          <ac:chgData name="Suzana Tomaš" userId="e4096bf7-7bef-4ab5-94c8-20664f7c7e18" providerId="ADAL" clId="{FC58DD67-B5ED-4294-A0D5-30DBD1D26EF6}" dt="2026-03-06T23:40:32.453" v="190" actId="1076"/>
          <ac:picMkLst>
            <pc:docMk/>
            <pc:sldMk cId="1140307083" sldId="261"/>
            <ac:picMk id="34" creationId="{64D4D552-4E92-0C49-85BF-98C969DBC9D0}"/>
          </ac:picMkLst>
        </pc:picChg>
        <pc:picChg chg="add mod">
          <ac:chgData name="Suzana Tomaš" userId="e4096bf7-7bef-4ab5-94c8-20664f7c7e18" providerId="ADAL" clId="{FC58DD67-B5ED-4294-A0D5-30DBD1D26EF6}" dt="2026-03-06T23:29:00.263" v="164" actId="1076"/>
          <ac:picMkLst>
            <pc:docMk/>
            <pc:sldMk cId="1140307083" sldId="261"/>
            <ac:picMk id="36" creationId="{61A95710-E80D-554C-05C0-967C50C1F929}"/>
          </ac:picMkLst>
        </pc:picChg>
      </pc:sldChg>
      <pc:sldChg chg="addSp delSp modSp mod">
        <pc:chgData name="Suzana Tomaš" userId="e4096bf7-7bef-4ab5-94c8-20664f7c7e18" providerId="ADAL" clId="{FC58DD67-B5ED-4294-A0D5-30DBD1D26EF6}" dt="2026-03-09T18:28:47.129" v="537" actId="20577"/>
        <pc:sldMkLst>
          <pc:docMk/>
          <pc:sldMk cId="2454098497" sldId="263"/>
        </pc:sldMkLst>
        <pc:spChg chg="add mod">
          <ac:chgData name="Suzana Tomaš" userId="e4096bf7-7bef-4ab5-94c8-20664f7c7e18" providerId="ADAL" clId="{FC58DD67-B5ED-4294-A0D5-30DBD1D26EF6}" dt="2026-03-09T18:28:47.129" v="537" actId="20577"/>
          <ac:spMkLst>
            <pc:docMk/>
            <pc:sldMk cId="2454098497" sldId="263"/>
            <ac:spMk id="14" creationId="{4771D808-44E8-4991-0509-A99FCC08F38A}"/>
          </ac:spMkLst>
        </pc:spChg>
        <pc:picChg chg="add mod ord">
          <ac:chgData name="Suzana Tomaš" userId="e4096bf7-7bef-4ab5-94c8-20664f7c7e18" providerId="ADAL" clId="{FC58DD67-B5ED-4294-A0D5-30DBD1D26EF6}" dt="2026-03-06T23:49:15.172" v="314" actId="26606"/>
          <ac:picMkLst>
            <pc:docMk/>
            <pc:sldMk cId="2454098497" sldId="263"/>
            <ac:picMk id="2" creationId="{A4408EA6-63A8-6938-CDDD-43FD854E5FDF}"/>
          </ac:picMkLst>
        </pc:picChg>
        <pc:picChg chg="add mod">
          <ac:chgData name="Suzana Tomaš" userId="e4096bf7-7bef-4ab5-94c8-20664f7c7e18" providerId="ADAL" clId="{FC58DD67-B5ED-4294-A0D5-30DBD1D26EF6}" dt="2026-03-06T23:49:15.172" v="314" actId="26606"/>
          <ac:picMkLst>
            <pc:docMk/>
            <pc:sldMk cId="2454098497" sldId="263"/>
            <ac:picMk id="10" creationId="{8A7D0A0A-4987-D526-0AF5-0708559EA7F5}"/>
          </ac:picMkLst>
        </pc:picChg>
        <pc:picChg chg="add mod modCrop">
          <ac:chgData name="Suzana Tomaš" userId="e4096bf7-7bef-4ab5-94c8-20664f7c7e18" providerId="ADAL" clId="{FC58DD67-B5ED-4294-A0D5-30DBD1D26EF6}" dt="2026-03-06T23:56:38.301" v="354" actId="14100"/>
          <ac:picMkLst>
            <pc:docMk/>
            <pc:sldMk cId="2454098497" sldId="263"/>
            <ac:picMk id="12" creationId="{EE4964F4-FC44-18D5-E921-D21EF0B98484}"/>
          </ac:picMkLst>
        </pc:picChg>
        <pc:cxnChg chg="add">
          <ac:chgData name="Suzana Tomaš" userId="e4096bf7-7bef-4ab5-94c8-20664f7c7e18" providerId="ADAL" clId="{FC58DD67-B5ED-4294-A0D5-30DBD1D26EF6}" dt="2026-03-06T23:49:15.172" v="314" actId="26606"/>
          <ac:cxnSpMkLst>
            <pc:docMk/>
            <pc:sldMk cId="2454098497" sldId="263"/>
            <ac:cxnSpMk id="20" creationId="{DCD67800-37AC-4E14-89B0-F79DCB3FB86D}"/>
          </ac:cxnSpMkLst>
        </pc:cxnChg>
        <pc:cxnChg chg="add">
          <ac:chgData name="Suzana Tomaš" userId="e4096bf7-7bef-4ab5-94c8-20664f7c7e18" providerId="ADAL" clId="{FC58DD67-B5ED-4294-A0D5-30DBD1D26EF6}" dt="2026-03-06T23:49:15.172" v="314" actId="26606"/>
          <ac:cxnSpMkLst>
            <pc:docMk/>
            <pc:sldMk cId="2454098497" sldId="263"/>
            <ac:cxnSpMk id="22" creationId="{20F1788F-A5AE-4188-8274-F7F2E3833ECD}"/>
          </ac:cxnSpMkLst>
        </pc:cxnChg>
      </pc:sldChg>
      <pc:sldChg chg="addSp delSp modSp mod">
        <pc:chgData name="Suzana Tomaš" userId="e4096bf7-7bef-4ab5-94c8-20664f7c7e18" providerId="ADAL" clId="{FC58DD67-B5ED-4294-A0D5-30DBD1D26EF6}" dt="2026-03-09T18:35:02.653" v="559" actId="14100"/>
        <pc:sldMkLst>
          <pc:docMk/>
          <pc:sldMk cId="2206573693" sldId="264"/>
        </pc:sldMkLst>
        <pc:spChg chg="add mod">
          <ac:chgData name="Suzana Tomaš" userId="e4096bf7-7bef-4ab5-94c8-20664f7c7e18" providerId="ADAL" clId="{FC58DD67-B5ED-4294-A0D5-30DBD1D26EF6}" dt="2026-03-09T18:35:02.653" v="559" actId="14100"/>
          <ac:spMkLst>
            <pc:docMk/>
            <pc:sldMk cId="2206573693" sldId="264"/>
            <ac:spMk id="4" creationId="{73F057C9-66CD-4C1B-A9C0-64A44827CBDB}"/>
          </ac:spMkLst>
        </pc:spChg>
        <pc:picChg chg="add mod">
          <ac:chgData name="Suzana Tomaš" userId="e4096bf7-7bef-4ab5-94c8-20664f7c7e18" providerId="ADAL" clId="{FC58DD67-B5ED-4294-A0D5-30DBD1D26EF6}" dt="2026-03-09T18:34:00.762" v="554" actId="1076"/>
          <ac:picMkLst>
            <pc:docMk/>
            <pc:sldMk cId="2206573693" sldId="264"/>
            <ac:picMk id="3" creationId="{238A981A-4B8B-6328-84E4-8D9A3DADDB31}"/>
          </ac:picMkLst>
        </pc:picChg>
        <pc:picChg chg="add mod">
          <ac:chgData name="Suzana Tomaš" userId="e4096bf7-7bef-4ab5-94c8-20664f7c7e18" providerId="ADAL" clId="{FC58DD67-B5ED-4294-A0D5-30DBD1D26EF6}" dt="2026-03-09T18:34:59.082" v="558" actId="1076"/>
          <ac:picMkLst>
            <pc:docMk/>
            <pc:sldMk cId="2206573693" sldId="264"/>
            <ac:picMk id="5" creationId="{7250D98A-DB1F-CF4C-2233-6A3C51BAFB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5AE3-7897-494A-ABF2-2D06A82BCEE5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E76E-5C18-4FF0-BD84-61A30ED9A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AE76E-5C18-4FF0-BD84-61A30ED9A89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72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54356-1284-0B82-6D8D-1F18818A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3D1421-BC70-4A95-2672-D428114E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CD10C2-27DC-3EF9-82C6-7E4B6DC2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B419E4-AFC5-D758-319A-D7763F6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081023-FAC1-73BE-31AA-BEA67912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8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846719-C99D-0462-74D1-5827E1AB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EF05087-4104-F2D7-86EF-A49B54CA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699244-7479-7491-DBC7-B3001E55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E510B2-D7B2-E87D-ED35-782505EE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3708A3-A2DD-4136-1515-C421D077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34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1B49100-47F1-242A-D418-BEA2E2B02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51C5588-A9C4-8BBA-234A-AACC638B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E4F403-BDF6-D08A-52A4-D54B6B9A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C4F54F-4910-0EF5-AE90-E410D109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45C057-D1A1-0B54-F4FC-A376E478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0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79D12A-3326-8D0C-56B3-400D6C86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69B49A-BB7B-07FE-823E-7FA69DD9B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33A1E3-B189-564A-07FA-3988A247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262A05-8CDD-4D9D-DB61-DD846519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567CCD-5070-FE06-753F-B97FA284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98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3510C-644D-89E3-01BD-BCE832FB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7A5390-FABD-173B-B111-1F3B5FFD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A46902-25E1-9A1D-00C4-F9341A73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81A9ED-2428-EE26-487C-1D7916AE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3A40AB-37A1-9BB7-5FD5-24FB78AF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F7EE6-BFEF-5E96-69A8-613E0B50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7C7EBF-802E-E2BF-2B6A-1B2416270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1091F40-6955-6607-5D9D-0DC1A80BC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BE58057-F956-2188-5049-4190A25F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D13FA6-ECC6-D4C1-9594-26D5B63F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7EAF54-F564-A3A7-5359-9D146960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52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32D95-54E1-24AC-71B0-09E3118A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23F91E-2106-80EC-7F62-9B9386FDA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C771D9-A338-0739-AB08-BC55E9AE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58DFB8D-4252-8353-C453-69EAC5C3E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B9E24B3-06CA-6860-69AB-64111CB2E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1588D87-BBC7-561D-FF6F-029DFA96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04A74DF-E968-66C7-7942-C1B0B26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910761A-CC24-126D-A3DE-BDACE33E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65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B136F-7ABD-A178-16D7-6C250CCC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6953894-F121-5B0B-B500-9ED6BACE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47CF4D-4A17-AE31-A810-C136619B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23D08-F13C-CEFC-3EEE-15A035D3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6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69C3111-2212-A40B-0882-7C1B8E6A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E28E2B-43D1-441A-E4A8-40FF204D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63579C2-08C8-9799-F4A2-A5598E58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9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6DDF60-0853-6EC5-478D-BEF43214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89E649-5F3C-FE04-2BEB-736C2826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99AAAC-C949-326E-9637-C91AF981A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E4DD19-4760-15A6-E810-CB2A5357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86142E-F412-46B3-6838-248823D1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86F271-1B0B-8ABD-DFAA-D1D525C3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72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9BA52-9F11-764F-7727-39547C8A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39B9A10-2000-F30D-3179-E8F552B2F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1FEFB7-6D41-7066-5EC5-2A9E3529E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012ECF-249A-84F1-9919-9C95F558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AD82C0F-DD25-B5A5-115E-BB75DE51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E187A55-8854-B915-130D-66265693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18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BFCB5D-540A-9C46-FA11-C80F6605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13F8A9-7990-D80E-3D5A-2BEB07371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0699B4-65F1-1DC9-A947-3F6BD91A8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03E3A-A458-48E0-B745-543CC00EAD10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A5E7CE-FB40-A2B3-8365-26B6C9471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C71F99-73F1-1919-F95A-CDE90E020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5853F-7305-48AD-9E60-51798CCFE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85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1EBE70-61DF-68B6-0D60-723D9F964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11867"/>
            <a:ext cx="11429999" cy="2404533"/>
          </a:xfrm>
        </p:spPr>
        <p:txBody>
          <a:bodyPr anchor="b">
            <a:normAutofit/>
          </a:bodyPr>
          <a:lstStyle/>
          <a:p>
            <a:r>
              <a:rPr lang="pl-PL" sz="4400" dirty="0"/>
              <a:t>Realizacija ERASMUS+ mobilnosti za nastavno osoblje </a:t>
            </a:r>
            <a:br>
              <a:rPr lang="pl-PL" sz="4400" dirty="0"/>
            </a:br>
            <a:r>
              <a:rPr lang="en-US" dirty="0"/>
              <a:t>AP </a:t>
            </a:r>
            <a:r>
              <a:rPr lang="en-US" dirty="0" err="1"/>
              <a:t>Hogeschool</a:t>
            </a:r>
            <a:r>
              <a:rPr lang="en-US" dirty="0"/>
              <a:t> Antwerpen </a:t>
            </a:r>
            <a:endParaRPr lang="hr-HR" sz="4400" dirty="0">
              <a:solidFill>
                <a:schemeClr val="tx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21EA03-F5DB-DF0F-4C51-2BF7FDCCC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416" y="4415983"/>
            <a:ext cx="6740685" cy="43092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2. – 6. ožujka 2026.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BA48FA47-881A-2608-562F-9C5C586C7063}"/>
              </a:ext>
            </a:extLst>
          </p:cNvPr>
          <p:cNvSpPr txBox="1"/>
          <p:nvPr/>
        </p:nvSpPr>
        <p:spPr>
          <a:xfrm>
            <a:off x="6874933" y="5376333"/>
            <a:ext cx="385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izv. prof. dr. sc. Ines Blažević</a:t>
            </a:r>
          </a:p>
          <a:p>
            <a:r>
              <a:rPr lang="hr-HR" dirty="0"/>
              <a:t>izv. prof. dr. sc. Suzana Tomaš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C96A403-4CB8-0C8A-2D70-17C76773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1" y="355311"/>
            <a:ext cx="808623" cy="830022"/>
          </a:xfrm>
          <a:prstGeom prst="rect">
            <a:avLst/>
          </a:prstGeom>
        </p:spPr>
      </p:pic>
      <p:pic>
        <p:nvPicPr>
          <p:cNvPr id="6" name="Picture 1" descr="erasmus+ logo.jpg">
            <a:extLst>
              <a:ext uri="{FF2B5EF4-FFF2-40B4-BE49-F238E27FC236}">
                <a16:creationId xmlns:a16="http://schemas.microsoft.com/office/drawing/2014/main" id="{DDFCA17B-C071-1C56-7CAC-475BEB4E37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6228" y="339254"/>
            <a:ext cx="3428174" cy="6253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B1EFABF-983B-28AD-00BB-565575F90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741"/>
          <a:stretch>
            <a:fillRect/>
          </a:stretch>
        </p:blipFill>
        <p:spPr>
          <a:xfrm>
            <a:off x="440912" y="4537178"/>
            <a:ext cx="2886488" cy="20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00285948-3E1F-64FE-8CFD-DC42856FBA0C}"/>
              </a:ext>
            </a:extLst>
          </p:cNvPr>
          <p:cNvSpPr txBox="1"/>
          <p:nvPr/>
        </p:nvSpPr>
        <p:spPr>
          <a:xfrm>
            <a:off x="2878667" y="1284771"/>
            <a:ext cx="49219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dirty="0"/>
              <a:t>AP </a:t>
            </a:r>
            <a:r>
              <a:rPr lang="hr-HR" dirty="0" err="1"/>
              <a:t>Hogeschool</a:t>
            </a:r>
            <a:r>
              <a:rPr lang="hr-HR" dirty="0"/>
              <a:t> Antwerpen je suvremeno visoko učilište u Antwerpenu usmjereno na stručno i praktično visoko obrazovanje te na povezivanje teorijskih znanja s neposrednom odgojno-obrazovnom praksom.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7816F9E-F9CA-05C6-1775-CE73659938E3}"/>
              </a:ext>
            </a:extLst>
          </p:cNvPr>
          <p:cNvSpPr txBox="1"/>
          <p:nvPr/>
        </p:nvSpPr>
        <p:spPr>
          <a:xfrm>
            <a:off x="436033" y="3943849"/>
            <a:ext cx="113199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dirty="0"/>
              <a:t>U AP posebno zanimljiva je snažna povezanost nastave s praksom: naglasak je na radu u modernim učionicama, laboratorijima i stručnim okruženjima, a kampusi su raspoređeni ponajprije u Antwerpenu, ali i u Mechelenu i </a:t>
            </a:r>
            <a:r>
              <a:rPr lang="hr-HR" dirty="0" err="1"/>
              <a:t>Turnhoutu</a:t>
            </a:r>
            <a:r>
              <a:rPr lang="hr-HR" dirty="0"/>
              <a:t>. Najveći broj kampusa je u Antwerpenu, što pokazuje koliko je institucija raširena i integrirana u gradski život. </a:t>
            </a:r>
          </a:p>
          <a:p>
            <a:pPr>
              <a:buNone/>
            </a:pPr>
            <a:r>
              <a:rPr lang="hr-HR" dirty="0"/>
              <a:t>Za međunarodne studente AP je zanimljiv i zato što, iako je većina redovnih programa na nizozemskom, postoje i programi i prakse na engleskom, osobito za razmjenu. Ustanova sudjeluje u Erasmus+ sustavu i ima oko 200 bilateralnih sporazuma s partnerskim sveučilištima diljem Europe. AP </a:t>
            </a:r>
            <a:r>
              <a:rPr lang="hr-HR" dirty="0" err="1"/>
              <a:t>Hogeschool</a:t>
            </a:r>
            <a:r>
              <a:rPr lang="hr-HR" dirty="0"/>
              <a:t> Antwerpen može se opisati kao moderno, urbano i međunarodno orijentirano visoko učilište, dobro za studente koji žele spojiti teoriju, praksu i život u velikom studentskom gradu kao što je Antwerpen.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FEE12BC0-11C8-8A6A-77F9-C16D81DC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2017" r="1240" b="7903"/>
          <a:stretch>
            <a:fillRect/>
          </a:stretch>
        </p:blipFill>
        <p:spPr>
          <a:xfrm>
            <a:off x="650383" y="1077677"/>
            <a:ext cx="2164083" cy="246041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D1C96F3-E2CB-C89A-D790-BE1449B7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741"/>
          <a:stretch>
            <a:fillRect/>
          </a:stretch>
        </p:blipFill>
        <p:spPr>
          <a:xfrm>
            <a:off x="7865817" y="453735"/>
            <a:ext cx="3768933" cy="26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id="{9E2AE96A-3A5E-23C9-BD8C-B6D4F6EA2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2" r="-2" b="35695"/>
          <a:stretch>
            <a:fillRect/>
          </a:stretch>
        </p:blipFill>
        <p:spPr>
          <a:xfrm>
            <a:off x="1420482" y="1286934"/>
            <a:ext cx="1979026" cy="193077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25101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DF84274B-52D4-368F-7FED-6FF803230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3" b="3"/>
          <a:stretch>
            <a:fillRect/>
          </a:stretch>
        </p:blipFill>
        <p:spPr>
          <a:xfrm>
            <a:off x="527038" y="3837351"/>
            <a:ext cx="5213363" cy="252203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52FA15A-F936-5AA8-B6D0-6846CF9F0078}"/>
              </a:ext>
            </a:extLst>
          </p:cNvPr>
          <p:cNvSpPr txBox="1"/>
          <p:nvPr/>
        </p:nvSpPr>
        <p:spPr>
          <a:xfrm>
            <a:off x="6879031" y="1286934"/>
            <a:ext cx="4540397" cy="4207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Tijekom</a:t>
            </a:r>
            <a:r>
              <a:rPr lang="en-US" sz="1900" dirty="0"/>
              <a:t> </a:t>
            </a:r>
            <a:r>
              <a:rPr lang="en-US" sz="1900" dirty="0" err="1"/>
              <a:t>posjeta</a:t>
            </a:r>
            <a:r>
              <a:rPr lang="en-US" sz="1900" dirty="0"/>
              <a:t> </a:t>
            </a:r>
            <a:r>
              <a:rPr lang="en-US" sz="1900" dirty="0" err="1"/>
              <a:t>ovoj</a:t>
            </a:r>
            <a:r>
              <a:rPr lang="en-US" sz="1900" dirty="0"/>
              <a:t> </a:t>
            </a:r>
            <a:r>
              <a:rPr lang="en-US" sz="1900" dirty="0" err="1"/>
              <a:t>instituciji</a:t>
            </a:r>
            <a:r>
              <a:rPr lang="en-US" sz="1900" dirty="0"/>
              <a:t> </a:t>
            </a:r>
            <a:r>
              <a:rPr lang="en-US" sz="1900" dirty="0" err="1"/>
              <a:t>sudjelovali</a:t>
            </a:r>
            <a:r>
              <a:rPr lang="en-US" sz="1900" dirty="0"/>
              <a:t> </a:t>
            </a:r>
            <a:r>
              <a:rPr lang="en-US" sz="1900" dirty="0" err="1"/>
              <a:t>smo</a:t>
            </a:r>
            <a:r>
              <a:rPr lang="en-US" sz="1900" dirty="0"/>
              <a:t> u </a:t>
            </a:r>
            <a:r>
              <a:rPr lang="en-US" sz="1900" dirty="0" err="1"/>
              <a:t>aktivnostima</a:t>
            </a:r>
            <a:r>
              <a:rPr lang="en-US" sz="1900" dirty="0"/>
              <a:t> </a:t>
            </a:r>
            <a:r>
              <a:rPr lang="en-US" sz="1900" dirty="0" err="1"/>
              <a:t>zajedno</a:t>
            </a:r>
            <a:r>
              <a:rPr lang="en-US" sz="1900" dirty="0"/>
              <a:t>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studentima</a:t>
            </a:r>
            <a:r>
              <a:rPr lang="en-US" sz="1900" dirty="0"/>
              <a:t> </a:t>
            </a:r>
            <a:r>
              <a:rPr lang="en-US" sz="1900" dirty="0" err="1"/>
              <a:t>Predškolskog</a:t>
            </a:r>
            <a:r>
              <a:rPr lang="en-US" sz="1900" dirty="0"/>
              <a:t> </a:t>
            </a:r>
            <a:r>
              <a:rPr lang="en-US" sz="1900" dirty="0" err="1"/>
              <a:t>odgoja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obrazovanja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Učiteljskog</a:t>
            </a:r>
            <a:r>
              <a:rPr lang="en-US" sz="1900" dirty="0"/>
              <a:t> </a:t>
            </a:r>
            <a:r>
              <a:rPr lang="en-US" sz="1900" dirty="0" err="1"/>
              <a:t>studija</a:t>
            </a:r>
            <a:r>
              <a:rPr lang="en-US" sz="1900" dirty="0"/>
              <a:t>, </a:t>
            </a:r>
            <a:r>
              <a:rPr lang="en-US" sz="1900" dirty="0" err="1"/>
              <a:t>pri</a:t>
            </a:r>
            <a:r>
              <a:rPr lang="en-US" sz="1900" dirty="0"/>
              <a:t> </a:t>
            </a:r>
            <a:r>
              <a:rPr lang="en-US" sz="1900" dirty="0" err="1"/>
              <a:t>čemu</a:t>
            </a:r>
            <a:r>
              <a:rPr lang="en-US" sz="1900" dirty="0"/>
              <a:t> </a:t>
            </a:r>
            <a:r>
              <a:rPr lang="en-US" sz="1900" dirty="0" err="1"/>
              <a:t>smo</a:t>
            </a:r>
            <a:r>
              <a:rPr lang="en-US" sz="1900" dirty="0"/>
              <a:t> </a:t>
            </a:r>
            <a:r>
              <a:rPr lang="en-US" sz="1900" dirty="0" err="1"/>
              <a:t>imale</a:t>
            </a:r>
            <a:r>
              <a:rPr lang="en-US" sz="1900" dirty="0"/>
              <a:t> </a:t>
            </a:r>
            <a:r>
              <a:rPr lang="en-US" sz="1900" dirty="0" err="1"/>
              <a:t>priliku</a:t>
            </a:r>
            <a:r>
              <a:rPr lang="en-US" sz="1900" dirty="0"/>
              <a:t> </a:t>
            </a:r>
            <a:r>
              <a:rPr lang="en-US" sz="1900" dirty="0" err="1"/>
              <a:t>upoznati</a:t>
            </a:r>
            <a:r>
              <a:rPr lang="en-US" sz="1900" dirty="0"/>
              <a:t> </a:t>
            </a:r>
            <a:r>
              <a:rPr lang="en-US" sz="1900" dirty="0" err="1"/>
              <a:t>njihovu</a:t>
            </a:r>
            <a:r>
              <a:rPr lang="en-US" sz="1900" dirty="0"/>
              <a:t> </a:t>
            </a:r>
            <a:r>
              <a:rPr lang="en-US" sz="1900" dirty="0" err="1"/>
              <a:t>organizaciju</a:t>
            </a:r>
            <a:r>
              <a:rPr lang="en-US" sz="1900" dirty="0"/>
              <a:t> </a:t>
            </a:r>
            <a:r>
              <a:rPr lang="en-US" sz="1900" dirty="0" err="1"/>
              <a:t>nastave</a:t>
            </a:r>
            <a:r>
              <a:rPr lang="en-US" sz="1900" dirty="0"/>
              <a:t>, </a:t>
            </a:r>
            <a:r>
              <a:rPr lang="en-US" sz="1900" dirty="0" err="1"/>
              <a:t>metode</a:t>
            </a:r>
            <a:r>
              <a:rPr lang="en-US" sz="1900" dirty="0"/>
              <a:t> rada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pristupe</a:t>
            </a:r>
            <a:r>
              <a:rPr lang="en-US" sz="1900" dirty="0"/>
              <a:t> </a:t>
            </a:r>
            <a:r>
              <a:rPr lang="en-US" sz="1900" dirty="0" err="1"/>
              <a:t>obrazovanju</a:t>
            </a:r>
            <a:r>
              <a:rPr lang="en-US" sz="1900" dirty="0"/>
              <a:t> </a:t>
            </a:r>
            <a:r>
              <a:rPr lang="en-US" sz="1900" dirty="0" err="1"/>
              <a:t>budućih</a:t>
            </a:r>
            <a:r>
              <a:rPr lang="en-US" sz="1900" dirty="0"/>
              <a:t> </a:t>
            </a:r>
            <a:r>
              <a:rPr lang="en-US" sz="1900" dirty="0" err="1"/>
              <a:t>odgojitelja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učitelja</a:t>
            </a:r>
            <a:r>
              <a:rPr lang="en-US" sz="1900" dirty="0"/>
              <a:t>. </a:t>
            </a:r>
            <a:endParaRPr lang="hr-HR" sz="19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Ovakvo</a:t>
            </a:r>
            <a:r>
              <a:rPr lang="en-US" sz="1900" dirty="0"/>
              <a:t> </a:t>
            </a:r>
            <a:r>
              <a:rPr lang="en-US" sz="1900" dirty="0" err="1"/>
              <a:t>iskustvo</a:t>
            </a:r>
            <a:r>
              <a:rPr lang="en-US" sz="1900" dirty="0"/>
              <a:t> </a:t>
            </a:r>
            <a:r>
              <a:rPr lang="en-US" sz="1900" dirty="0" err="1"/>
              <a:t>pridonijelo</a:t>
            </a:r>
            <a:r>
              <a:rPr lang="en-US" sz="1900" dirty="0"/>
              <a:t> je </a:t>
            </a:r>
            <a:r>
              <a:rPr lang="en-US" sz="1900" dirty="0" err="1"/>
              <a:t>jačanju</a:t>
            </a:r>
            <a:r>
              <a:rPr lang="en-US" sz="1900" dirty="0"/>
              <a:t> </a:t>
            </a:r>
            <a:r>
              <a:rPr lang="en-US" sz="1900" dirty="0" err="1"/>
              <a:t>međunarodne</a:t>
            </a:r>
            <a:r>
              <a:rPr lang="en-US" sz="1900" dirty="0"/>
              <a:t> </a:t>
            </a:r>
            <a:r>
              <a:rPr lang="en-US" sz="1900" dirty="0" err="1"/>
              <a:t>suradnje</a:t>
            </a:r>
            <a:r>
              <a:rPr lang="en-US" sz="1900" dirty="0"/>
              <a:t>, </a:t>
            </a:r>
            <a:r>
              <a:rPr lang="en-US" sz="1900" dirty="0" err="1"/>
              <a:t>razmjeni</a:t>
            </a:r>
            <a:r>
              <a:rPr lang="en-US" sz="1900" dirty="0"/>
              <a:t> </a:t>
            </a:r>
            <a:r>
              <a:rPr lang="en-US" sz="1900" dirty="0" err="1"/>
              <a:t>primjera</a:t>
            </a:r>
            <a:r>
              <a:rPr lang="en-US" sz="1900" dirty="0"/>
              <a:t> </a:t>
            </a:r>
            <a:r>
              <a:rPr lang="en-US" sz="1900" dirty="0" err="1"/>
              <a:t>dobre</a:t>
            </a:r>
            <a:r>
              <a:rPr lang="en-US" sz="1900" dirty="0"/>
              <a:t> </a:t>
            </a:r>
            <a:r>
              <a:rPr lang="en-US" sz="1900" dirty="0" err="1"/>
              <a:t>prakse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boljem</a:t>
            </a:r>
            <a:r>
              <a:rPr lang="en-US" sz="1900" dirty="0"/>
              <a:t> </a:t>
            </a:r>
            <a:r>
              <a:rPr lang="en-US" sz="1900" dirty="0" err="1"/>
              <a:t>razumijevanju</a:t>
            </a:r>
            <a:r>
              <a:rPr lang="en-US" sz="1900" dirty="0"/>
              <a:t> </a:t>
            </a:r>
            <a:r>
              <a:rPr lang="en-US" sz="1900" dirty="0" err="1"/>
              <a:t>suvremenih</a:t>
            </a:r>
            <a:r>
              <a:rPr lang="en-US" sz="1900" dirty="0"/>
              <a:t> </a:t>
            </a:r>
            <a:r>
              <a:rPr lang="en-US" sz="1900" dirty="0" err="1"/>
              <a:t>europskih</a:t>
            </a:r>
            <a:r>
              <a:rPr lang="en-US" sz="1900" dirty="0"/>
              <a:t> </a:t>
            </a:r>
            <a:r>
              <a:rPr lang="en-US" sz="1900" dirty="0" err="1"/>
              <a:t>pristupa</a:t>
            </a:r>
            <a:r>
              <a:rPr lang="en-US" sz="1900" dirty="0"/>
              <a:t> </a:t>
            </a:r>
            <a:r>
              <a:rPr lang="en-US" sz="1900" dirty="0" err="1"/>
              <a:t>inicijalnom</a:t>
            </a:r>
            <a:r>
              <a:rPr lang="en-US" sz="1900" dirty="0"/>
              <a:t> </a:t>
            </a:r>
            <a:r>
              <a:rPr lang="en-US" sz="1900" dirty="0" err="1"/>
              <a:t>obrazovanju</a:t>
            </a:r>
            <a:r>
              <a:rPr lang="en-US" sz="1900" dirty="0"/>
              <a:t> </a:t>
            </a:r>
            <a:r>
              <a:rPr lang="en-US" sz="1900" dirty="0" err="1"/>
              <a:t>odgojno-obrazovnih</a:t>
            </a:r>
            <a:r>
              <a:rPr lang="en-US" sz="1900" dirty="0"/>
              <a:t> </a:t>
            </a:r>
            <a:r>
              <a:rPr lang="en-US" sz="1900" dirty="0" err="1"/>
              <a:t>djelatnika</a:t>
            </a:r>
            <a:r>
              <a:rPr lang="en-US" sz="1900" dirty="0"/>
              <a:t>.</a:t>
            </a: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D14754C3-EB02-423E-AC0C-5BC96DF58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9" y="958730"/>
            <a:ext cx="2133601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7B68ECDC-EC65-1677-3F79-5B8458CD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33453" b="3"/>
          <a:stretch>
            <a:fillRect/>
          </a:stretch>
        </p:blipFill>
        <p:spPr>
          <a:xfrm>
            <a:off x="251377" y="1169319"/>
            <a:ext cx="2439593" cy="2382958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61A95710-E80D-554C-05C0-967C50C1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0" r="16913"/>
          <a:stretch>
            <a:fillRect/>
          </a:stretch>
        </p:blipFill>
        <p:spPr>
          <a:xfrm rot="5400000">
            <a:off x="210156" y="3795619"/>
            <a:ext cx="2522037" cy="243959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F4C6746E-C8D6-C6E6-9FE3-10FB6C7A2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r="9855"/>
          <a:stretch>
            <a:fillRect/>
          </a:stretch>
        </p:blipFill>
        <p:spPr>
          <a:xfrm rot="5400000">
            <a:off x="3589570" y="-181282"/>
            <a:ext cx="2105092" cy="3151205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64D4D552-4E92-0C49-85BF-98C969DBC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61" y="2835531"/>
            <a:ext cx="3151206" cy="31512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462C354-8A23-EF26-4359-9AA9E1407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494" r="1584" b="47161"/>
          <a:stretch>
            <a:fillRect/>
          </a:stretch>
        </p:blipFill>
        <p:spPr>
          <a:xfrm>
            <a:off x="6593262" y="546697"/>
            <a:ext cx="2874434" cy="15234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ED9C308-E704-641E-978D-7F60B9B96486}"/>
              </a:ext>
            </a:extLst>
          </p:cNvPr>
          <p:cNvSpPr txBox="1"/>
          <p:nvPr/>
        </p:nvSpPr>
        <p:spPr>
          <a:xfrm>
            <a:off x="6489700" y="3265673"/>
            <a:ext cx="223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hr-HR" i="0" dirty="0" err="1">
                <a:effectLst/>
              </a:rPr>
              <a:t>Bie</a:t>
            </a:r>
            <a:r>
              <a:rPr lang="hr-HR" i="0" dirty="0">
                <a:effectLst/>
              </a:rPr>
              <a:t> </a:t>
            </a:r>
            <a:r>
              <a:rPr lang="hr-HR" i="0" dirty="0" err="1">
                <a:effectLst/>
              </a:rPr>
              <a:t>Dirkx</a:t>
            </a:r>
            <a:endParaRPr lang="hr-HR" i="0" dirty="0">
              <a:effectLst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CC3B440-866B-E826-E24D-3546E456E5EC}"/>
              </a:ext>
            </a:extLst>
          </p:cNvPr>
          <p:cNvSpPr txBox="1"/>
          <p:nvPr/>
        </p:nvSpPr>
        <p:spPr>
          <a:xfrm>
            <a:off x="6489700" y="3681171"/>
            <a:ext cx="161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i="0" dirty="0" err="1">
                <a:effectLst/>
              </a:rPr>
              <a:t>Roel</a:t>
            </a:r>
            <a:r>
              <a:rPr lang="hr-HR" i="0" dirty="0">
                <a:effectLst/>
              </a:rPr>
              <a:t> </a:t>
            </a:r>
            <a:r>
              <a:rPr lang="hr-HR" i="0" dirty="0" err="1">
                <a:effectLst/>
              </a:rPr>
              <a:t>Janssen</a:t>
            </a:r>
            <a:endParaRPr lang="hr-HR" i="0" dirty="0">
              <a:effectLst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0BD80CD-A8EE-286F-3F76-9D2AACEDEF57}"/>
              </a:ext>
            </a:extLst>
          </p:cNvPr>
          <p:cNvSpPr txBox="1"/>
          <p:nvPr/>
        </p:nvSpPr>
        <p:spPr>
          <a:xfrm>
            <a:off x="6489700" y="4096669"/>
            <a:ext cx="161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i="0" dirty="0">
                <a:effectLst/>
              </a:rPr>
              <a:t>Sven </a:t>
            </a:r>
            <a:r>
              <a:rPr lang="hr-HR" i="0" dirty="0" err="1">
                <a:effectLst/>
              </a:rPr>
              <a:t>Hapers</a:t>
            </a:r>
            <a:endParaRPr lang="hr-HR" i="0" dirty="0">
              <a:effectLst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206BFEA-3258-C3E0-0662-60B1C0B419DD}"/>
              </a:ext>
            </a:extLst>
          </p:cNvPr>
          <p:cNvSpPr txBox="1"/>
          <p:nvPr/>
        </p:nvSpPr>
        <p:spPr>
          <a:xfrm>
            <a:off x="6392333" y="2898742"/>
            <a:ext cx="3970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i="0" dirty="0">
                <a:effectLst/>
              </a:rPr>
              <a:t>Domaćini na prihvatnoj instituciji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1A7F46E-EAF3-73E2-4D3D-083EF4C84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20" y="546697"/>
            <a:ext cx="1870826" cy="405050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7F28175-8F5D-22E6-6C15-BA86A4ACC9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33" y="3450339"/>
            <a:ext cx="1487010" cy="32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3317CEA1-F9DF-DE5E-4C53-884047CF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4"/>
          <a:stretch>
            <a:fillRect/>
          </a:stretch>
        </p:blipFill>
        <p:spPr>
          <a:xfrm>
            <a:off x="484632" y="1163336"/>
            <a:ext cx="3517119" cy="452518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lika 25">
            <a:extLst>
              <a:ext uri="{FF2B5EF4-FFF2-40B4-BE49-F238E27FC236}">
                <a16:creationId xmlns:a16="http://schemas.microsoft.com/office/drawing/2014/main" id="{4DFF41DA-6695-027D-9709-63479089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-2149" r="6356" b="2149"/>
          <a:stretch>
            <a:fillRect/>
          </a:stretch>
        </p:blipFill>
        <p:spPr>
          <a:xfrm>
            <a:off x="4375367" y="1573887"/>
            <a:ext cx="3537345" cy="293936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>
            <a:extLst>
              <a:ext uri="{FF2B5EF4-FFF2-40B4-BE49-F238E27FC236}">
                <a16:creationId xmlns:a16="http://schemas.microsoft.com/office/drawing/2014/main" id="{A11D8B94-408A-68C2-7007-87248284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-27541" r="23625" b="27541"/>
          <a:stretch>
            <a:fillRect/>
          </a:stretch>
        </p:blipFill>
        <p:spPr>
          <a:xfrm>
            <a:off x="8190248" y="454399"/>
            <a:ext cx="3517120" cy="4337778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D0B1F117-AF32-2BC6-88A6-2C940556533D}"/>
              </a:ext>
            </a:extLst>
          </p:cNvPr>
          <p:cNvSpPr txBox="1"/>
          <p:nvPr/>
        </p:nvSpPr>
        <p:spPr>
          <a:xfrm>
            <a:off x="4001751" y="5595385"/>
            <a:ext cx="7309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Studentima su održana predavanja i pedagoške radionice iz područja pedagogije, metodike nastave i primjene informacijske i komunikacijske tehnologije u obrazovanju.</a:t>
            </a:r>
          </a:p>
        </p:txBody>
      </p:sp>
    </p:spTree>
    <p:extLst>
      <p:ext uri="{BB962C8B-B14F-4D97-AF65-F5344CB8AC3E}">
        <p14:creationId xmlns:p14="http://schemas.microsoft.com/office/powerpoint/2010/main" val="388955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A7D0A0A-4987-D526-0AF5-0708559E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22519"/>
          <a:stretch>
            <a:fillRect/>
          </a:stretch>
        </p:blipFill>
        <p:spPr>
          <a:xfrm>
            <a:off x="835243" y="1123527"/>
            <a:ext cx="2815897" cy="4604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EE4964F4-FC44-18D5-E921-D21EF0B98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3" b="42074"/>
          <a:stretch>
            <a:fillRect/>
          </a:stretch>
        </p:blipFill>
        <p:spPr>
          <a:xfrm>
            <a:off x="4665557" y="1123527"/>
            <a:ext cx="3163933" cy="353991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>
            <a:extLst>
              <a:ext uri="{FF2B5EF4-FFF2-40B4-BE49-F238E27FC236}">
                <a16:creationId xmlns:a16="http://schemas.microsoft.com/office/drawing/2014/main" id="{A4408EA6-63A8-6938-CDDD-43FD854E5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6" r="1" b="22908"/>
          <a:stretch>
            <a:fillRect/>
          </a:stretch>
        </p:blipFill>
        <p:spPr>
          <a:xfrm>
            <a:off x="8162336" y="1918075"/>
            <a:ext cx="3517120" cy="301570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4771D808-44E8-4991-0509-A99FCC08F38A}"/>
              </a:ext>
            </a:extLst>
          </p:cNvPr>
          <p:cNvSpPr txBox="1"/>
          <p:nvPr/>
        </p:nvSpPr>
        <p:spPr>
          <a:xfrm>
            <a:off x="3750733" y="5368779"/>
            <a:ext cx="7992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Studentima su održana predavanje u okviru kojega su predstavljene suvremene spoznaje i pristupi u području odgoja i obrazovanja, s posebnim naglaskom na primjenu digitalne tehnologije i umjetne inteligencije u nastavnom procesu.</a:t>
            </a:r>
          </a:p>
        </p:txBody>
      </p:sp>
    </p:spTree>
    <p:extLst>
      <p:ext uri="{BB962C8B-B14F-4D97-AF65-F5344CB8AC3E}">
        <p14:creationId xmlns:p14="http://schemas.microsoft.com/office/powerpoint/2010/main" val="245409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19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8A981A-4B8B-6328-84E4-8D9A3DAD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86" y="1334191"/>
            <a:ext cx="4674133" cy="115680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3F057C9-66CD-4C1B-A9C0-64A44827CBDB}"/>
              </a:ext>
            </a:extLst>
          </p:cNvPr>
          <p:cNvSpPr txBox="1"/>
          <p:nvPr/>
        </p:nvSpPr>
        <p:spPr>
          <a:xfrm>
            <a:off x="313265" y="4013538"/>
            <a:ext cx="71848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 Antwerpenu</a:t>
            </a:r>
          </a:p>
          <a:p>
            <a:r>
              <a:rPr lang="hr-HR" dirty="0"/>
              <a:t>Antwerpen je jedan od najvažnijih belgijskih gradova, poznat po velikoj luci na rijeci Schelde i bogatoj trgovačkoj povijesti. Grad je posebno slavan po dijamantnoj četvrti, modi i umjetnosti, a često se povezuje i sa slikarom Peterom Paulom Rubensom. Osim kulturnih znamenitosti, Antwerpen privlači posjetitelje živahnim trgovima, impresivnom katedralom i lijepo očuvanom starom jezgrom.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50D98A-DB1F-CF4C-2233-6A3C51BA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8" y="813137"/>
            <a:ext cx="3414183" cy="25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73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398</Words>
  <Application>Microsoft Office PowerPoint</Application>
  <PresentationFormat>Široki zaslon</PresentationFormat>
  <Paragraphs>18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sustava Office</vt:lpstr>
      <vt:lpstr>Realizacija ERASMUS+ mobilnosti za nastavno osoblje  AP Hogeschool Antwerpen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Suzana Tomaš</dc:creator>
  <cp:lastModifiedBy>Suzana Tomaš</cp:lastModifiedBy>
  <cp:revision>2</cp:revision>
  <dcterms:created xsi:type="dcterms:W3CDTF">2026-02-19T20:32:35Z</dcterms:created>
  <dcterms:modified xsi:type="dcterms:W3CDTF">2026-03-09T18:35:11Z</dcterms:modified>
</cp:coreProperties>
</file>